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8288000" cy="10287000"/>
  <p:notesSz cx="6858000" cy="9144000"/>
  <p:embeddedFontLst>
    <p:embeddedFont>
      <p:font typeface="Amatic SC" charset="-79"/>
      <p:bold r:id="rId21"/>
    </p:embeddedFont>
    <p:embeddedFont>
      <p:font typeface="Calibri" pitchFamily="3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-6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image" Target="../media/image34.jpeg"/><Relationship Id="rId5" Type="http://schemas.openxmlformats.org/officeDocument/2006/relationships/image" Target="../media/image33.jpeg"/><Relationship Id="rId10" Type="http://schemas.openxmlformats.org/officeDocument/2006/relationships/image" Target="../media/image5.png"/><Relationship Id="rId4" Type="http://schemas.openxmlformats.org/officeDocument/2006/relationships/image" Target="../media/image12.png"/><Relationship Id="rId9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49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10" Type="http://schemas.openxmlformats.org/officeDocument/2006/relationships/image" Target="../media/image21.png"/><Relationship Id="rId4" Type="http://schemas.openxmlformats.org/officeDocument/2006/relationships/image" Target="../media/image1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6AB8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 rot="10084657">
            <a:off x="3312608" y="1124663"/>
            <a:ext cx="541332" cy="519679"/>
          </a:xfrm>
          <a:custGeom>
            <a:avLst/>
            <a:gdLst/>
            <a:ahLst/>
            <a:cxnLst/>
            <a:rect l="l" t="t" r="r" b="b"/>
            <a:pathLst>
              <a:path w="541332" h="519679" extrusionOk="0">
                <a:moveTo>
                  <a:pt x="0" y="0"/>
                </a:moveTo>
                <a:lnTo>
                  <a:pt x="541332" y="0"/>
                </a:lnTo>
                <a:lnTo>
                  <a:pt x="541332" y="519678"/>
                </a:lnTo>
                <a:lnTo>
                  <a:pt x="0" y="5196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5" name="Google Shape;85;p13"/>
          <p:cNvSpPr/>
          <p:nvPr/>
        </p:nvSpPr>
        <p:spPr>
          <a:xfrm rot="1460983">
            <a:off x="1140146" y="6043445"/>
            <a:ext cx="1748898" cy="2199872"/>
          </a:xfrm>
          <a:custGeom>
            <a:avLst/>
            <a:gdLst/>
            <a:ahLst/>
            <a:cxnLst/>
            <a:rect l="l" t="t" r="r" b="b"/>
            <a:pathLst>
              <a:path w="1748898" h="2199872" extrusionOk="0">
                <a:moveTo>
                  <a:pt x="0" y="0"/>
                </a:moveTo>
                <a:lnTo>
                  <a:pt x="1748898" y="0"/>
                </a:lnTo>
                <a:lnTo>
                  <a:pt x="1748898" y="2199872"/>
                </a:lnTo>
                <a:lnTo>
                  <a:pt x="0" y="21998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6" name="Google Shape;86;p13"/>
          <p:cNvSpPr/>
          <p:nvPr/>
        </p:nvSpPr>
        <p:spPr>
          <a:xfrm rot="-1159206">
            <a:off x="3252256" y="4267841"/>
            <a:ext cx="662036" cy="1122094"/>
          </a:xfrm>
          <a:custGeom>
            <a:avLst/>
            <a:gdLst/>
            <a:ahLst/>
            <a:cxnLst/>
            <a:rect l="l" t="t" r="r" b="b"/>
            <a:pathLst>
              <a:path w="662036" h="1122094" extrusionOk="0">
                <a:moveTo>
                  <a:pt x="0" y="0"/>
                </a:moveTo>
                <a:lnTo>
                  <a:pt x="662035" y="0"/>
                </a:lnTo>
                <a:lnTo>
                  <a:pt x="662035" y="1122095"/>
                </a:lnTo>
                <a:lnTo>
                  <a:pt x="0" y="112209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7" name="Google Shape;87;p13"/>
          <p:cNvSpPr/>
          <p:nvPr/>
        </p:nvSpPr>
        <p:spPr>
          <a:xfrm>
            <a:off x="5606750" y="8544145"/>
            <a:ext cx="758759" cy="837986"/>
          </a:xfrm>
          <a:custGeom>
            <a:avLst/>
            <a:gdLst/>
            <a:ahLst/>
            <a:cxnLst/>
            <a:rect l="l" t="t" r="r" b="b"/>
            <a:pathLst>
              <a:path w="758759" h="837986" extrusionOk="0">
                <a:moveTo>
                  <a:pt x="0" y="0"/>
                </a:moveTo>
                <a:lnTo>
                  <a:pt x="758759" y="0"/>
                </a:lnTo>
                <a:lnTo>
                  <a:pt x="758759" y="837987"/>
                </a:lnTo>
                <a:lnTo>
                  <a:pt x="0" y="837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8" name="Google Shape;88;p13"/>
          <p:cNvSpPr/>
          <p:nvPr/>
        </p:nvSpPr>
        <p:spPr>
          <a:xfrm rot="4810274">
            <a:off x="15351211" y="518240"/>
            <a:ext cx="1675438" cy="2107469"/>
          </a:xfrm>
          <a:custGeom>
            <a:avLst/>
            <a:gdLst/>
            <a:ahLst/>
            <a:cxnLst/>
            <a:rect l="l" t="t" r="r" b="b"/>
            <a:pathLst>
              <a:path w="1675438" h="2107469" extrusionOk="0">
                <a:moveTo>
                  <a:pt x="0" y="0"/>
                </a:moveTo>
                <a:lnTo>
                  <a:pt x="1675438" y="0"/>
                </a:lnTo>
                <a:lnTo>
                  <a:pt x="1675438" y="2107469"/>
                </a:lnTo>
                <a:lnTo>
                  <a:pt x="0" y="21074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9" name="Google Shape;89;p13"/>
          <p:cNvSpPr/>
          <p:nvPr/>
        </p:nvSpPr>
        <p:spPr>
          <a:xfrm rot="-7483644">
            <a:off x="2830753" y="8871512"/>
            <a:ext cx="509049" cy="488687"/>
          </a:xfrm>
          <a:custGeom>
            <a:avLst/>
            <a:gdLst/>
            <a:ahLst/>
            <a:cxnLst/>
            <a:rect l="l" t="t" r="r" b="b"/>
            <a:pathLst>
              <a:path w="509049" h="488687" extrusionOk="0">
                <a:moveTo>
                  <a:pt x="0" y="0"/>
                </a:moveTo>
                <a:lnTo>
                  <a:pt x="509048" y="0"/>
                </a:lnTo>
                <a:lnTo>
                  <a:pt x="509048" y="488687"/>
                </a:lnTo>
                <a:lnTo>
                  <a:pt x="0" y="488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0" name="Google Shape;90;p13"/>
          <p:cNvSpPr/>
          <p:nvPr/>
        </p:nvSpPr>
        <p:spPr>
          <a:xfrm rot="1422455">
            <a:off x="887331" y="3746380"/>
            <a:ext cx="509049" cy="488687"/>
          </a:xfrm>
          <a:custGeom>
            <a:avLst/>
            <a:gdLst/>
            <a:ahLst/>
            <a:cxnLst/>
            <a:rect l="l" t="t" r="r" b="b"/>
            <a:pathLst>
              <a:path w="509049" h="488687" extrusionOk="0">
                <a:moveTo>
                  <a:pt x="0" y="0"/>
                </a:moveTo>
                <a:lnTo>
                  <a:pt x="509049" y="0"/>
                </a:lnTo>
                <a:lnTo>
                  <a:pt x="509049" y="488686"/>
                </a:lnTo>
                <a:lnTo>
                  <a:pt x="0" y="48868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1" name="Google Shape;91;p13"/>
          <p:cNvSpPr/>
          <p:nvPr/>
        </p:nvSpPr>
        <p:spPr>
          <a:xfrm rot="2851397">
            <a:off x="9271959" y="1713339"/>
            <a:ext cx="319992" cy="307192"/>
          </a:xfrm>
          <a:custGeom>
            <a:avLst/>
            <a:gdLst/>
            <a:ahLst/>
            <a:cxnLst/>
            <a:rect l="l" t="t" r="r" b="b"/>
            <a:pathLst>
              <a:path w="319992" h="307192" extrusionOk="0">
                <a:moveTo>
                  <a:pt x="0" y="0"/>
                </a:moveTo>
                <a:lnTo>
                  <a:pt x="319992" y="0"/>
                </a:lnTo>
                <a:lnTo>
                  <a:pt x="319992" y="307192"/>
                </a:lnTo>
                <a:lnTo>
                  <a:pt x="0" y="3071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2" name="Google Shape;92;p13"/>
          <p:cNvSpPr/>
          <p:nvPr/>
        </p:nvSpPr>
        <p:spPr>
          <a:xfrm rot="-10019461">
            <a:off x="13499925" y="1324020"/>
            <a:ext cx="516571" cy="495908"/>
          </a:xfrm>
          <a:custGeom>
            <a:avLst/>
            <a:gdLst/>
            <a:ahLst/>
            <a:cxnLst/>
            <a:rect l="l" t="t" r="r" b="b"/>
            <a:pathLst>
              <a:path w="516571" h="495908" extrusionOk="0">
                <a:moveTo>
                  <a:pt x="0" y="0"/>
                </a:moveTo>
                <a:lnTo>
                  <a:pt x="516571" y="0"/>
                </a:lnTo>
                <a:lnTo>
                  <a:pt x="516571" y="495908"/>
                </a:lnTo>
                <a:lnTo>
                  <a:pt x="0" y="495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3" name="Google Shape;93;p13"/>
          <p:cNvSpPr/>
          <p:nvPr/>
        </p:nvSpPr>
        <p:spPr>
          <a:xfrm rot="-6383107">
            <a:off x="16927791" y="4752167"/>
            <a:ext cx="513645" cy="493100"/>
          </a:xfrm>
          <a:custGeom>
            <a:avLst/>
            <a:gdLst/>
            <a:ahLst/>
            <a:cxnLst/>
            <a:rect l="l" t="t" r="r" b="b"/>
            <a:pathLst>
              <a:path w="513645" h="493100" extrusionOk="0">
                <a:moveTo>
                  <a:pt x="0" y="0"/>
                </a:moveTo>
                <a:lnTo>
                  <a:pt x="513645" y="0"/>
                </a:lnTo>
                <a:lnTo>
                  <a:pt x="513645" y="493100"/>
                </a:lnTo>
                <a:lnTo>
                  <a:pt x="0" y="4931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4" name="Google Shape;94;p13"/>
          <p:cNvSpPr/>
          <p:nvPr/>
        </p:nvSpPr>
        <p:spPr>
          <a:xfrm rot="5756806">
            <a:off x="15020060" y="9178423"/>
            <a:ext cx="424393" cy="407417"/>
          </a:xfrm>
          <a:custGeom>
            <a:avLst/>
            <a:gdLst/>
            <a:ahLst/>
            <a:cxnLst/>
            <a:rect l="l" t="t" r="r" b="b"/>
            <a:pathLst>
              <a:path w="424393" h="407417" extrusionOk="0">
                <a:moveTo>
                  <a:pt x="0" y="0"/>
                </a:moveTo>
                <a:lnTo>
                  <a:pt x="424393" y="0"/>
                </a:lnTo>
                <a:lnTo>
                  <a:pt x="424393" y="407417"/>
                </a:lnTo>
                <a:lnTo>
                  <a:pt x="0" y="4074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5" name="Google Shape;95;p13"/>
          <p:cNvSpPr/>
          <p:nvPr/>
        </p:nvSpPr>
        <p:spPr>
          <a:xfrm rot="8915872">
            <a:off x="14957400" y="6074883"/>
            <a:ext cx="424393" cy="407417"/>
          </a:xfrm>
          <a:custGeom>
            <a:avLst/>
            <a:gdLst/>
            <a:ahLst/>
            <a:cxnLst/>
            <a:rect l="l" t="t" r="r" b="b"/>
            <a:pathLst>
              <a:path w="424393" h="407417" extrusionOk="0">
                <a:moveTo>
                  <a:pt x="0" y="0"/>
                </a:moveTo>
                <a:lnTo>
                  <a:pt x="424393" y="0"/>
                </a:lnTo>
                <a:lnTo>
                  <a:pt x="424393" y="407417"/>
                </a:lnTo>
                <a:lnTo>
                  <a:pt x="0" y="4074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6" name="Google Shape;96;p13"/>
          <p:cNvSpPr/>
          <p:nvPr/>
        </p:nvSpPr>
        <p:spPr>
          <a:xfrm rot="1345741">
            <a:off x="12434679" y="8217911"/>
            <a:ext cx="511678" cy="867251"/>
          </a:xfrm>
          <a:custGeom>
            <a:avLst/>
            <a:gdLst/>
            <a:ahLst/>
            <a:cxnLst/>
            <a:rect l="l" t="t" r="r" b="b"/>
            <a:pathLst>
              <a:path w="511678" h="867251" extrusionOk="0">
                <a:moveTo>
                  <a:pt x="0" y="0"/>
                </a:moveTo>
                <a:lnTo>
                  <a:pt x="511678" y="0"/>
                </a:lnTo>
                <a:lnTo>
                  <a:pt x="511678" y="867251"/>
                </a:lnTo>
                <a:lnTo>
                  <a:pt x="0" y="8672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7" name="Google Shape;97;p13"/>
          <p:cNvSpPr/>
          <p:nvPr/>
        </p:nvSpPr>
        <p:spPr>
          <a:xfrm rot="1800043">
            <a:off x="11268667" y="590515"/>
            <a:ext cx="567418" cy="626667"/>
          </a:xfrm>
          <a:custGeom>
            <a:avLst/>
            <a:gdLst/>
            <a:ahLst/>
            <a:cxnLst/>
            <a:rect l="l" t="t" r="r" b="b"/>
            <a:pathLst>
              <a:path w="567418" h="626667" extrusionOk="0">
                <a:moveTo>
                  <a:pt x="0" y="0"/>
                </a:moveTo>
                <a:lnTo>
                  <a:pt x="567419" y="0"/>
                </a:lnTo>
                <a:lnTo>
                  <a:pt x="567419" y="626667"/>
                </a:lnTo>
                <a:lnTo>
                  <a:pt x="0" y="6266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8" name="Google Shape;98;p13"/>
          <p:cNvSpPr/>
          <p:nvPr/>
        </p:nvSpPr>
        <p:spPr>
          <a:xfrm rot="-10154087">
            <a:off x="14320066" y="3449328"/>
            <a:ext cx="489149" cy="829067"/>
          </a:xfrm>
          <a:custGeom>
            <a:avLst/>
            <a:gdLst/>
            <a:ahLst/>
            <a:cxnLst/>
            <a:rect l="l" t="t" r="r" b="b"/>
            <a:pathLst>
              <a:path w="489149" h="829067" extrusionOk="0">
                <a:moveTo>
                  <a:pt x="0" y="0"/>
                </a:moveTo>
                <a:lnTo>
                  <a:pt x="489150" y="0"/>
                </a:lnTo>
                <a:lnTo>
                  <a:pt x="489150" y="829067"/>
                </a:lnTo>
                <a:lnTo>
                  <a:pt x="0" y="8290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9" name="Google Shape;99;p13"/>
          <p:cNvSpPr/>
          <p:nvPr/>
        </p:nvSpPr>
        <p:spPr>
          <a:xfrm rot="-1669974">
            <a:off x="6165299" y="822791"/>
            <a:ext cx="530353" cy="898904"/>
          </a:xfrm>
          <a:custGeom>
            <a:avLst/>
            <a:gdLst/>
            <a:ahLst/>
            <a:cxnLst/>
            <a:rect l="l" t="t" r="r" b="b"/>
            <a:pathLst>
              <a:path w="530353" h="898904" extrusionOk="0">
                <a:moveTo>
                  <a:pt x="0" y="0"/>
                </a:moveTo>
                <a:lnTo>
                  <a:pt x="530353" y="0"/>
                </a:lnTo>
                <a:lnTo>
                  <a:pt x="530353" y="898904"/>
                </a:lnTo>
                <a:lnTo>
                  <a:pt x="0" y="8989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00" name="Google Shape;100;p13"/>
          <p:cNvSpPr/>
          <p:nvPr/>
        </p:nvSpPr>
        <p:spPr>
          <a:xfrm rot="-1839255">
            <a:off x="9001924" y="9254121"/>
            <a:ext cx="554415" cy="532238"/>
          </a:xfrm>
          <a:custGeom>
            <a:avLst/>
            <a:gdLst/>
            <a:ahLst/>
            <a:cxnLst/>
            <a:rect l="l" t="t" r="r" b="b"/>
            <a:pathLst>
              <a:path w="554415" h="532238" extrusionOk="0">
                <a:moveTo>
                  <a:pt x="0" y="0"/>
                </a:moveTo>
                <a:lnTo>
                  <a:pt x="554415" y="0"/>
                </a:lnTo>
                <a:lnTo>
                  <a:pt x="554415" y="532238"/>
                </a:lnTo>
                <a:lnTo>
                  <a:pt x="0" y="5322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01" name="Google Shape;101;p13"/>
          <p:cNvSpPr/>
          <p:nvPr/>
        </p:nvSpPr>
        <p:spPr>
          <a:xfrm rot="-2419102">
            <a:off x="16411918" y="7034178"/>
            <a:ext cx="927423" cy="1329729"/>
          </a:xfrm>
          <a:custGeom>
            <a:avLst/>
            <a:gdLst/>
            <a:ahLst/>
            <a:cxnLst/>
            <a:rect l="l" t="t" r="r" b="b"/>
            <a:pathLst>
              <a:path w="927423" h="1329729" extrusionOk="0">
                <a:moveTo>
                  <a:pt x="0" y="0"/>
                </a:moveTo>
                <a:lnTo>
                  <a:pt x="927423" y="0"/>
                </a:lnTo>
                <a:lnTo>
                  <a:pt x="927423" y="1329729"/>
                </a:lnTo>
                <a:lnTo>
                  <a:pt x="0" y="13297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02" name="Google Shape;102;p13"/>
          <p:cNvSpPr/>
          <p:nvPr/>
        </p:nvSpPr>
        <p:spPr>
          <a:xfrm>
            <a:off x="3901780" y="2030140"/>
            <a:ext cx="10758868" cy="6514006"/>
          </a:xfrm>
          <a:custGeom>
            <a:avLst/>
            <a:gdLst/>
            <a:ahLst/>
            <a:cxnLst/>
            <a:rect l="l" t="t" r="r" b="b"/>
            <a:pathLst>
              <a:path w="10758868" h="6514006" extrusionOk="0">
                <a:moveTo>
                  <a:pt x="0" y="0"/>
                </a:moveTo>
                <a:lnTo>
                  <a:pt x="10758868" y="0"/>
                </a:lnTo>
                <a:lnTo>
                  <a:pt x="10758868" y="6514005"/>
                </a:lnTo>
                <a:lnTo>
                  <a:pt x="0" y="65140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03" name="Google Shape;103;p13"/>
          <p:cNvSpPr/>
          <p:nvPr/>
        </p:nvSpPr>
        <p:spPr>
          <a:xfrm rot="-5400000" flipH="1">
            <a:off x="5935141" y="77453"/>
            <a:ext cx="6994456" cy="11150582"/>
          </a:xfrm>
          <a:custGeom>
            <a:avLst/>
            <a:gdLst/>
            <a:ahLst/>
            <a:cxnLst/>
            <a:rect l="l" t="t" r="r" b="b"/>
            <a:pathLst>
              <a:path w="6994456" h="11150582" extrusionOk="0">
                <a:moveTo>
                  <a:pt x="0" y="11150582"/>
                </a:moveTo>
                <a:lnTo>
                  <a:pt x="6994456" y="11150582"/>
                </a:lnTo>
                <a:lnTo>
                  <a:pt x="6994456" y="0"/>
                </a:lnTo>
                <a:lnTo>
                  <a:pt x="0" y="0"/>
                </a:lnTo>
                <a:lnTo>
                  <a:pt x="0" y="11150582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04" name="Google Shape;104;p13"/>
          <p:cNvSpPr txBox="1"/>
          <p:nvPr/>
        </p:nvSpPr>
        <p:spPr>
          <a:xfrm>
            <a:off x="5730735" y="2554211"/>
            <a:ext cx="6959783" cy="507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6600" b="1" i="0" u="none" strike="noStrike" cap="none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ΣΧΗΜΑ ΣΠΙΤΙΟΥ ΑΝΘΕΚΤΙΚΟ ΣΤΟΥΣ </a:t>
            </a:r>
            <a:r>
              <a:rPr lang="el" sz="6600" b="1" i="0" u="none" strike="noStrike" cap="none" dirty="0" smtClean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ΑΝΕΜΟΣΤΡΟΒΙΛΟΥΣ</a:t>
            </a:r>
            <a:endParaRPr sz="6600"/>
          </a:p>
        </p:txBody>
      </p:sp>
      <p:sp>
        <p:nvSpPr>
          <p:cNvPr id="105" name="Google Shape;105;p13"/>
          <p:cNvSpPr/>
          <p:nvPr/>
        </p:nvSpPr>
        <p:spPr>
          <a:xfrm>
            <a:off x="286978" y="199881"/>
            <a:ext cx="1223986" cy="1830259"/>
          </a:xfrm>
          <a:custGeom>
            <a:avLst/>
            <a:gdLst/>
            <a:ahLst/>
            <a:cxnLst/>
            <a:rect l="l" t="t" r="r" b="b"/>
            <a:pathLst>
              <a:path w="1223986" h="1830259" extrusionOk="0">
                <a:moveTo>
                  <a:pt x="0" y="0"/>
                </a:moveTo>
                <a:lnTo>
                  <a:pt x="1223986" y="0"/>
                </a:lnTo>
                <a:lnTo>
                  <a:pt x="1223986" y="1830259"/>
                </a:lnTo>
                <a:lnTo>
                  <a:pt x="0" y="18302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06" name="Google Shape;106;p13"/>
          <p:cNvSpPr/>
          <p:nvPr/>
        </p:nvSpPr>
        <p:spPr>
          <a:xfrm>
            <a:off x="1627362" y="199881"/>
            <a:ext cx="2324907" cy="664259"/>
          </a:xfrm>
          <a:custGeom>
            <a:avLst/>
            <a:gdLst/>
            <a:ahLst/>
            <a:cxnLst/>
            <a:rect l="l" t="t" r="r" b="b"/>
            <a:pathLst>
              <a:path w="2324907" h="664259" extrusionOk="0">
                <a:moveTo>
                  <a:pt x="0" y="0"/>
                </a:moveTo>
                <a:lnTo>
                  <a:pt x="2324907" y="0"/>
                </a:lnTo>
                <a:lnTo>
                  <a:pt x="2324907" y="664259"/>
                </a:lnTo>
                <a:lnTo>
                  <a:pt x="0" y="6642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6AB8"/>
        </a:solid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2"/>
          <p:cNvSpPr/>
          <p:nvPr/>
        </p:nvSpPr>
        <p:spPr>
          <a:xfrm rot="5400000" flipH="1">
            <a:off x="3315342" y="1586402"/>
            <a:ext cx="4279619" cy="10323642"/>
          </a:xfrm>
          <a:custGeom>
            <a:avLst/>
            <a:gdLst/>
            <a:ahLst/>
            <a:cxnLst/>
            <a:rect l="l" t="t" r="r" b="b"/>
            <a:pathLst>
              <a:path w="4279619" h="10323642" extrusionOk="0">
                <a:moveTo>
                  <a:pt x="4279619" y="0"/>
                </a:moveTo>
                <a:lnTo>
                  <a:pt x="0" y="0"/>
                </a:lnTo>
                <a:lnTo>
                  <a:pt x="0" y="10323642"/>
                </a:lnTo>
                <a:lnTo>
                  <a:pt x="4279619" y="10323642"/>
                </a:lnTo>
                <a:lnTo>
                  <a:pt x="4279619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25" name="Google Shape;225;p22"/>
          <p:cNvSpPr/>
          <p:nvPr/>
        </p:nvSpPr>
        <p:spPr>
          <a:xfrm rot="-133821" flipH="1">
            <a:off x="182962" y="2563050"/>
            <a:ext cx="8605038" cy="1721008"/>
          </a:xfrm>
          <a:custGeom>
            <a:avLst/>
            <a:gdLst/>
            <a:ahLst/>
            <a:cxnLst/>
            <a:rect l="l" t="t" r="r" b="b"/>
            <a:pathLst>
              <a:path w="8605038" h="1721008" extrusionOk="0">
                <a:moveTo>
                  <a:pt x="8605038" y="0"/>
                </a:moveTo>
                <a:lnTo>
                  <a:pt x="0" y="0"/>
                </a:lnTo>
                <a:lnTo>
                  <a:pt x="0" y="1721007"/>
                </a:lnTo>
                <a:lnTo>
                  <a:pt x="8605038" y="1721007"/>
                </a:lnTo>
                <a:lnTo>
                  <a:pt x="8605038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26" name="Google Shape;226;p22"/>
          <p:cNvSpPr/>
          <p:nvPr/>
        </p:nvSpPr>
        <p:spPr>
          <a:xfrm>
            <a:off x="12463973" y="2250591"/>
            <a:ext cx="3961581" cy="5605156"/>
          </a:xfrm>
          <a:custGeom>
            <a:avLst/>
            <a:gdLst/>
            <a:ahLst/>
            <a:cxnLst/>
            <a:rect l="l" t="t" r="r" b="b"/>
            <a:pathLst>
              <a:path w="3550920" h="5024120" extrusionOk="0">
                <a:moveTo>
                  <a:pt x="3539490" y="4999990"/>
                </a:moveTo>
                <a:lnTo>
                  <a:pt x="3464560" y="4999990"/>
                </a:lnTo>
                <a:lnTo>
                  <a:pt x="3406140" y="4969510"/>
                </a:lnTo>
                <a:lnTo>
                  <a:pt x="222250" y="4992370"/>
                </a:lnTo>
                <a:lnTo>
                  <a:pt x="163830" y="5022850"/>
                </a:lnTo>
                <a:lnTo>
                  <a:pt x="7620" y="5024120"/>
                </a:lnTo>
                <a:lnTo>
                  <a:pt x="7620" y="3315970"/>
                </a:lnTo>
                <a:cubicBezTo>
                  <a:pt x="7620" y="3315970"/>
                  <a:pt x="0" y="2907030"/>
                  <a:pt x="7620" y="2654300"/>
                </a:cubicBezTo>
                <a:cubicBezTo>
                  <a:pt x="15240" y="2401570"/>
                  <a:pt x="7620" y="2263140"/>
                  <a:pt x="7620" y="2263140"/>
                </a:cubicBezTo>
                <a:lnTo>
                  <a:pt x="6350" y="934720"/>
                </a:lnTo>
                <a:lnTo>
                  <a:pt x="5080" y="0"/>
                </a:lnTo>
                <a:lnTo>
                  <a:pt x="440690" y="0"/>
                </a:lnTo>
                <a:lnTo>
                  <a:pt x="528320" y="41910"/>
                </a:lnTo>
                <a:cubicBezTo>
                  <a:pt x="528320" y="41910"/>
                  <a:pt x="1480820" y="19050"/>
                  <a:pt x="1704340" y="38100"/>
                </a:cubicBezTo>
                <a:cubicBezTo>
                  <a:pt x="1927860" y="57150"/>
                  <a:pt x="3208020" y="41910"/>
                  <a:pt x="3208020" y="41910"/>
                </a:cubicBezTo>
                <a:lnTo>
                  <a:pt x="3260090" y="0"/>
                </a:lnTo>
                <a:lnTo>
                  <a:pt x="3539490" y="0"/>
                </a:lnTo>
                <a:lnTo>
                  <a:pt x="3539490" y="1129030"/>
                </a:lnTo>
                <a:cubicBezTo>
                  <a:pt x="3539490" y="1129030"/>
                  <a:pt x="3547110" y="2181860"/>
                  <a:pt x="3539490" y="2479040"/>
                </a:cubicBezTo>
                <a:cubicBezTo>
                  <a:pt x="3531870" y="2776220"/>
                  <a:pt x="3539490" y="3577590"/>
                  <a:pt x="3539490" y="3577590"/>
                </a:cubicBezTo>
                <a:cubicBezTo>
                  <a:pt x="3539490" y="3577590"/>
                  <a:pt x="3550920" y="3818890"/>
                  <a:pt x="3539490" y="3977640"/>
                </a:cubicBezTo>
                <a:cubicBezTo>
                  <a:pt x="3528060" y="4138930"/>
                  <a:pt x="3539490" y="4999990"/>
                  <a:pt x="3539490" y="4999990"/>
                </a:cubicBez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56292" r="-56292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22"/>
          <p:cNvSpPr/>
          <p:nvPr/>
        </p:nvSpPr>
        <p:spPr>
          <a:xfrm rot="10084657">
            <a:off x="3468471" y="1680602"/>
            <a:ext cx="541332" cy="519679"/>
          </a:xfrm>
          <a:custGeom>
            <a:avLst/>
            <a:gdLst/>
            <a:ahLst/>
            <a:cxnLst/>
            <a:rect l="l" t="t" r="r" b="b"/>
            <a:pathLst>
              <a:path w="541332" h="519679" extrusionOk="0">
                <a:moveTo>
                  <a:pt x="0" y="0"/>
                </a:moveTo>
                <a:lnTo>
                  <a:pt x="541332" y="0"/>
                </a:lnTo>
                <a:lnTo>
                  <a:pt x="541332" y="519678"/>
                </a:lnTo>
                <a:lnTo>
                  <a:pt x="0" y="5196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28" name="Google Shape;228;p22"/>
          <p:cNvSpPr/>
          <p:nvPr/>
        </p:nvSpPr>
        <p:spPr>
          <a:xfrm rot="4810274">
            <a:off x="1020104" y="8204565"/>
            <a:ext cx="1675438" cy="2107469"/>
          </a:xfrm>
          <a:custGeom>
            <a:avLst/>
            <a:gdLst/>
            <a:ahLst/>
            <a:cxnLst/>
            <a:rect l="l" t="t" r="r" b="b"/>
            <a:pathLst>
              <a:path w="1675438" h="2107469" extrusionOk="0">
                <a:moveTo>
                  <a:pt x="0" y="0"/>
                </a:moveTo>
                <a:lnTo>
                  <a:pt x="1675438" y="0"/>
                </a:lnTo>
                <a:lnTo>
                  <a:pt x="1675438" y="2107470"/>
                </a:lnTo>
                <a:lnTo>
                  <a:pt x="0" y="210747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29" name="Google Shape;229;p22"/>
          <p:cNvSpPr/>
          <p:nvPr/>
        </p:nvSpPr>
        <p:spPr>
          <a:xfrm rot="2851397">
            <a:off x="10850024" y="2008572"/>
            <a:ext cx="319992" cy="307192"/>
          </a:xfrm>
          <a:custGeom>
            <a:avLst/>
            <a:gdLst/>
            <a:ahLst/>
            <a:cxnLst/>
            <a:rect l="l" t="t" r="r" b="b"/>
            <a:pathLst>
              <a:path w="319992" h="307192" extrusionOk="0">
                <a:moveTo>
                  <a:pt x="0" y="0"/>
                </a:moveTo>
                <a:lnTo>
                  <a:pt x="319992" y="0"/>
                </a:lnTo>
                <a:lnTo>
                  <a:pt x="319992" y="307192"/>
                </a:lnTo>
                <a:lnTo>
                  <a:pt x="0" y="3071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30" name="Google Shape;230;p22"/>
          <p:cNvSpPr/>
          <p:nvPr/>
        </p:nvSpPr>
        <p:spPr>
          <a:xfrm rot="-10019461">
            <a:off x="17308486" y="743740"/>
            <a:ext cx="516571" cy="495908"/>
          </a:xfrm>
          <a:custGeom>
            <a:avLst/>
            <a:gdLst/>
            <a:ahLst/>
            <a:cxnLst/>
            <a:rect l="l" t="t" r="r" b="b"/>
            <a:pathLst>
              <a:path w="516571" h="495908" extrusionOk="0">
                <a:moveTo>
                  <a:pt x="0" y="0"/>
                </a:moveTo>
                <a:lnTo>
                  <a:pt x="516571" y="0"/>
                </a:lnTo>
                <a:lnTo>
                  <a:pt x="516571" y="495908"/>
                </a:lnTo>
                <a:lnTo>
                  <a:pt x="0" y="495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31" name="Google Shape;231;p22"/>
          <p:cNvSpPr/>
          <p:nvPr/>
        </p:nvSpPr>
        <p:spPr>
          <a:xfrm rot="1800043">
            <a:off x="10907350" y="8454140"/>
            <a:ext cx="567418" cy="626667"/>
          </a:xfrm>
          <a:custGeom>
            <a:avLst/>
            <a:gdLst/>
            <a:ahLst/>
            <a:cxnLst/>
            <a:rect l="l" t="t" r="r" b="b"/>
            <a:pathLst>
              <a:path w="567418" h="626667" extrusionOk="0">
                <a:moveTo>
                  <a:pt x="0" y="0"/>
                </a:moveTo>
                <a:lnTo>
                  <a:pt x="567418" y="0"/>
                </a:lnTo>
                <a:lnTo>
                  <a:pt x="567418" y="626667"/>
                </a:lnTo>
                <a:lnTo>
                  <a:pt x="0" y="6266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32" name="Google Shape;232;p22"/>
          <p:cNvSpPr/>
          <p:nvPr/>
        </p:nvSpPr>
        <p:spPr>
          <a:xfrm rot="-1669974">
            <a:off x="7286577" y="612038"/>
            <a:ext cx="530353" cy="898904"/>
          </a:xfrm>
          <a:custGeom>
            <a:avLst/>
            <a:gdLst/>
            <a:ahLst/>
            <a:cxnLst/>
            <a:rect l="l" t="t" r="r" b="b"/>
            <a:pathLst>
              <a:path w="530353" h="898904" extrusionOk="0">
                <a:moveTo>
                  <a:pt x="0" y="0"/>
                </a:moveTo>
                <a:lnTo>
                  <a:pt x="530353" y="0"/>
                </a:lnTo>
                <a:lnTo>
                  <a:pt x="530353" y="898904"/>
                </a:lnTo>
                <a:lnTo>
                  <a:pt x="0" y="8989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33" name="Google Shape;233;p22"/>
          <p:cNvSpPr/>
          <p:nvPr/>
        </p:nvSpPr>
        <p:spPr>
          <a:xfrm rot="693431">
            <a:off x="920907" y="611011"/>
            <a:ext cx="826577" cy="1185137"/>
          </a:xfrm>
          <a:custGeom>
            <a:avLst/>
            <a:gdLst/>
            <a:ahLst/>
            <a:cxnLst/>
            <a:rect l="l" t="t" r="r" b="b"/>
            <a:pathLst>
              <a:path w="826577" h="1185137" extrusionOk="0">
                <a:moveTo>
                  <a:pt x="0" y="0"/>
                </a:moveTo>
                <a:lnTo>
                  <a:pt x="826577" y="0"/>
                </a:lnTo>
                <a:lnTo>
                  <a:pt x="826577" y="1185137"/>
                </a:lnTo>
                <a:lnTo>
                  <a:pt x="0" y="11851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34" name="Google Shape;234;p22"/>
          <p:cNvSpPr/>
          <p:nvPr/>
        </p:nvSpPr>
        <p:spPr>
          <a:xfrm rot="-7483644">
            <a:off x="4148934" y="8357039"/>
            <a:ext cx="509049" cy="488687"/>
          </a:xfrm>
          <a:custGeom>
            <a:avLst/>
            <a:gdLst/>
            <a:ahLst/>
            <a:cxnLst/>
            <a:rect l="l" t="t" r="r" b="b"/>
            <a:pathLst>
              <a:path w="509049" h="488687" extrusionOk="0">
                <a:moveTo>
                  <a:pt x="0" y="0"/>
                </a:moveTo>
                <a:lnTo>
                  <a:pt x="509049" y="0"/>
                </a:lnTo>
                <a:lnTo>
                  <a:pt x="509049" y="488687"/>
                </a:lnTo>
                <a:lnTo>
                  <a:pt x="0" y="488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35" name="Google Shape;235;p22"/>
          <p:cNvSpPr/>
          <p:nvPr/>
        </p:nvSpPr>
        <p:spPr>
          <a:xfrm rot="-1839255">
            <a:off x="7718892" y="8992181"/>
            <a:ext cx="554415" cy="532238"/>
          </a:xfrm>
          <a:custGeom>
            <a:avLst/>
            <a:gdLst/>
            <a:ahLst/>
            <a:cxnLst/>
            <a:rect l="l" t="t" r="r" b="b"/>
            <a:pathLst>
              <a:path w="554415" h="532238" extrusionOk="0">
                <a:moveTo>
                  <a:pt x="0" y="0"/>
                </a:moveTo>
                <a:lnTo>
                  <a:pt x="554414" y="0"/>
                </a:lnTo>
                <a:lnTo>
                  <a:pt x="554414" y="532238"/>
                </a:lnTo>
                <a:lnTo>
                  <a:pt x="0" y="5322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36" name="Google Shape;236;p22"/>
          <p:cNvSpPr/>
          <p:nvPr/>
        </p:nvSpPr>
        <p:spPr>
          <a:xfrm rot="-2419102">
            <a:off x="16795589" y="5492859"/>
            <a:ext cx="927423" cy="1329729"/>
          </a:xfrm>
          <a:custGeom>
            <a:avLst/>
            <a:gdLst/>
            <a:ahLst/>
            <a:cxnLst/>
            <a:rect l="l" t="t" r="r" b="b"/>
            <a:pathLst>
              <a:path w="927423" h="1329729" extrusionOk="0">
                <a:moveTo>
                  <a:pt x="0" y="0"/>
                </a:moveTo>
                <a:lnTo>
                  <a:pt x="927422" y="0"/>
                </a:lnTo>
                <a:lnTo>
                  <a:pt x="927422" y="1329730"/>
                </a:lnTo>
                <a:lnTo>
                  <a:pt x="0" y="13297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37" name="Google Shape;237;p22"/>
          <p:cNvSpPr/>
          <p:nvPr/>
        </p:nvSpPr>
        <p:spPr>
          <a:xfrm>
            <a:off x="8751252" y="1940441"/>
            <a:ext cx="10972800" cy="8229600"/>
          </a:xfrm>
          <a:custGeom>
            <a:avLst/>
            <a:gdLst/>
            <a:ahLst/>
            <a:cxnLst/>
            <a:rect l="l" t="t" r="r" b="b"/>
            <a:pathLst>
              <a:path w="10972800" h="8229600" extrusionOk="0">
                <a:moveTo>
                  <a:pt x="0" y="0"/>
                </a:moveTo>
                <a:lnTo>
                  <a:pt x="10972800" y="0"/>
                </a:lnTo>
                <a:lnTo>
                  <a:pt x="109728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38" name="Google Shape;238;p22"/>
          <p:cNvSpPr txBox="1"/>
          <p:nvPr/>
        </p:nvSpPr>
        <p:spPr>
          <a:xfrm>
            <a:off x="1310018" y="5167073"/>
            <a:ext cx="7060234" cy="3876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2999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Οι θόλοι </a:t>
            </a:r>
            <a:r>
              <a:rPr lang="el" sz="2999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l" sz="2999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δεν έχουν προεξέχουσες γωνίες και περικλείουν έναν τεράστιο χώρο χωρίς τη χρήση κολώνων.</a:t>
            </a:r>
            <a:endParaRPr/>
          </a:p>
          <a:p>
            <a:pPr marL="0" marR="0" lvl="0" indent="0" algn="ctr" rtl="0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2999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Παρά τη λεπτότητά τους, οι θόλοι είναι από τις ισχυρότερες και πιο γερές κατασκευές που υπάρχουν σήμερα.</a:t>
            </a:r>
            <a:endParaRPr/>
          </a:p>
        </p:txBody>
      </p:sp>
      <p:sp>
        <p:nvSpPr>
          <p:cNvPr id="239" name="Google Shape;239;p22"/>
          <p:cNvSpPr txBox="1"/>
          <p:nvPr/>
        </p:nvSpPr>
        <p:spPr>
          <a:xfrm>
            <a:off x="301507" y="520250"/>
            <a:ext cx="8866712" cy="2708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8000" b="1" i="0" u="none" strike="noStrike" cap="none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ΓΙΑΤΙ ΚΤΙΡΙΑ ΜΕ </a:t>
            </a:r>
            <a:r>
              <a:rPr lang="el" sz="8000" b="1" i="0" u="none" strike="noStrike" cap="none" dirty="0" smtClean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ΘΟΛΟ;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4E8"/>
        </a:solidFill>
        <a:effectLst/>
      </p:bgPr>
    </p:bg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3"/>
          <p:cNvSpPr/>
          <p:nvPr/>
        </p:nvSpPr>
        <p:spPr>
          <a:xfrm>
            <a:off x="1209298" y="4498148"/>
            <a:ext cx="6905149" cy="4180754"/>
          </a:xfrm>
          <a:custGeom>
            <a:avLst/>
            <a:gdLst/>
            <a:ahLst/>
            <a:cxnLst/>
            <a:rect l="l" t="t" r="r" b="b"/>
            <a:pathLst>
              <a:path w="6905149" h="4180754" extrusionOk="0">
                <a:moveTo>
                  <a:pt x="0" y="0"/>
                </a:moveTo>
                <a:lnTo>
                  <a:pt x="6905149" y="0"/>
                </a:lnTo>
                <a:lnTo>
                  <a:pt x="6905149" y="4180754"/>
                </a:lnTo>
                <a:lnTo>
                  <a:pt x="0" y="418075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grpSp>
        <p:nvGrpSpPr>
          <p:cNvPr id="245" name="Google Shape;245;p23"/>
          <p:cNvGrpSpPr/>
          <p:nvPr/>
        </p:nvGrpSpPr>
        <p:grpSpPr>
          <a:xfrm>
            <a:off x="1250940" y="443644"/>
            <a:ext cx="6682910" cy="7504560"/>
            <a:chOff x="55523" y="-3937655"/>
            <a:chExt cx="8910546" cy="10006080"/>
          </a:xfrm>
        </p:grpSpPr>
        <p:sp>
          <p:nvSpPr>
            <p:cNvPr id="246" name="Google Shape;246;p23"/>
            <p:cNvSpPr/>
            <p:nvPr/>
          </p:nvSpPr>
          <p:spPr>
            <a:xfrm rot="244331">
              <a:off x="55523" y="195499"/>
              <a:ext cx="5568593" cy="1761700"/>
            </a:xfrm>
            <a:custGeom>
              <a:avLst/>
              <a:gdLst/>
              <a:ahLst/>
              <a:cxnLst/>
              <a:rect l="l" t="t" r="r" b="b"/>
              <a:pathLst>
                <a:path w="5568593" h="1761700" extrusionOk="0">
                  <a:moveTo>
                    <a:pt x="0" y="0"/>
                  </a:moveTo>
                  <a:lnTo>
                    <a:pt x="5568593" y="0"/>
                  </a:lnTo>
                  <a:lnTo>
                    <a:pt x="5568593" y="1761700"/>
                  </a:lnTo>
                  <a:lnTo>
                    <a:pt x="0" y="17617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247" name="Google Shape;247;p23"/>
            <p:cNvSpPr txBox="1"/>
            <p:nvPr/>
          </p:nvSpPr>
          <p:spPr>
            <a:xfrm>
              <a:off x="214108" y="-3937655"/>
              <a:ext cx="4805720" cy="14884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l" sz="8000" b="1" i="0" u="none" strike="noStrike" cap="none" dirty="0">
                  <a:solidFill>
                    <a:srgbClr val="000000"/>
                  </a:solidFill>
                  <a:latin typeface="Amatic SC"/>
                  <a:ea typeface="Amatic SC"/>
                  <a:cs typeface="Amatic SC"/>
                  <a:sym typeface="Amatic SC"/>
                </a:rPr>
                <a:t>Ο ΘΟΛΟΣ</a:t>
              </a:r>
              <a:endParaRPr/>
            </a:p>
          </p:txBody>
        </p:sp>
        <p:sp>
          <p:nvSpPr>
            <p:cNvPr id="248" name="Google Shape;248;p23"/>
            <p:cNvSpPr txBox="1"/>
            <p:nvPr/>
          </p:nvSpPr>
          <p:spPr>
            <a:xfrm>
              <a:off x="554182" y="2496761"/>
              <a:ext cx="8411887" cy="3571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l" sz="3099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Θόλος ημισφαιρικού ή άλλου σχήματος που περικλείει κυκλικό, πολυγωνικό ή τετράγωνο χώρο.</a:t>
              </a:r>
              <a:endParaRPr/>
            </a:p>
            <a:p>
              <a:pPr marL="0" marR="0" lvl="0" indent="0" algn="l" rtl="0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9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9" name="Google Shape;249;p23"/>
          <p:cNvSpPr/>
          <p:nvPr/>
        </p:nvSpPr>
        <p:spPr>
          <a:xfrm rot="5252589">
            <a:off x="16778295" y="2087183"/>
            <a:ext cx="516571" cy="495908"/>
          </a:xfrm>
          <a:custGeom>
            <a:avLst/>
            <a:gdLst/>
            <a:ahLst/>
            <a:cxnLst/>
            <a:rect l="l" t="t" r="r" b="b"/>
            <a:pathLst>
              <a:path w="516571" h="495908" extrusionOk="0">
                <a:moveTo>
                  <a:pt x="0" y="0"/>
                </a:moveTo>
                <a:lnTo>
                  <a:pt x="516571" y="0"/>
                </a:lnTo>
                <a:lnTo>
                  <a:pt x="516571" y="495908"/>
                </a:lnTo>
                <a:lnTo>
                  <a:pt x="0" y="495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50" name="Google Shape;250;p23"/>
          <p:cNvSpPr/>
          <p:nvPr/>
        </p:nvSpPr>
        <p:spPr>
          <a:xfrm rot="-6383107">
            <a:off x="9419052" y="8116410"/>
            <a:ext cx="513645" cy="493100"/>
          </a:xfrm>
          <a:custGeom>
            <a:avLst/>
            <a:gdLst/>
            <a:ahLst/>
            <a:cxnLst/>
            <a:rect l="l" t="t" r="r" b="b"/>
            <a:pathLst>
              <a:path w="513645" h="493100" extrusionOk="0">
                <a:moveTo>
                  <a:pt x="0" y="0"/>
                </a:moveTo>
                <a:lnTo>
                  <a:pt x="513645" y="0"/>
                </a:lnTo>
                <a:lnTo>
                  <a:pt x="513645" y="493100"/>
                </a:lnTo>
                <a:lnTo>
                  <a:pt x="0" y="4931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51" name="Google Shape;251;p23"/>
          <p:cNvSpPr/>
          <p:nvPr/>
        </p:nvSpPr>
        <p:spPr>
          <a:xfrm>
            <a:off x="13637917" y="5557029"/>
            <a:ext cx="4074223" cy="3121873"/>
          </a:xfrm>
          <a:custGeom>
            <a:avLst/>
            <a:gdLst/>
            <a:ahLst/>
            <a:cxnLst/>
            <a:rect l="l" t="t" r="r" b="b"/>
            <a:pathLst>
              <a:path w="4074223" h="3121873" extrusionOk="0">
                <a:moveTo>
                  <a:pt x="0" y="0"/>
                </a:moveTo>
                <a:lnTo>
                  <a:pt x="4074223" y="0"/>
                </a:lnTo>
                <a:lnTo>
                  <a:pt x="4074223" y="3121873"/>
                </a:lnTo>
                <a:lnTo>
                  <a:pt x="0" y="312187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52" name="Google Shape;252;p23"/>
          <p:cNvSpPr/>
          <p:nvPr/>
        </p:nvSpPr>
        <p:spPr>
          <a:xfrm>
            <a:off x="13495343" y="1491780"/>
            <a:ext cx="4359372" cy="2724607"/>
          </a:xfrm>
          <a:custGeom>
            <a:avLst/>
            <a:gdLst/>
            <a:ahLst/>
            <a:cxnLst/>
            <a:rect l="l" t="t" r="r" b="b"/>
            <a:pathLst>
              <a:path w="4359372" h="2724607" extrusionOk="0">
                <a:moveTo>
                  <a:pt x="0" y="0"/>
                </a:moveTo>
                <a:lnTo>
                  <a:pt x="4359372" y="0"/>
                </a:lnTo>
                <a:lnTo>
                  <a:pt x="4359372" y="2724607"/>
                </a:lnTo>
                <a:lnTo>
                  <a:pt x="0" y="27246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53" name="Google Shape;253;p23"/>
          <p:cNvSpPr/>
          <p:nvPr/>
        </p:nvSpPr>
        <p:spPr>
          <a:xfrm>
            <a:off x="9984859" y="978406"/>
            <a:ext cx="2913545" cy="3250817"/>
          </a:xfrm>
          <a:custGeom>
            <a:avLst/>
            <a:gdLst/>
            <a:ahLst/>
            <a:cxnLst/>
            <a:rect l="l" t="t" r="r" b="b"/>
            <a:pathLst>
              <a:path w="2913545" h="3250817" extrusionOk="0">
                <a:moveTo>
                  <a:pt x="0" y="0"/>
                </a:moveTo>
                <a:lnTo>
                  <a:pt x="2913545" y="0"/>
                </a:lnTo>
                <a:lnTo>
                  <a:pt x="2913545" y="3250817"/>
                </a:lnTo>
                <a:lnTo>
                  <a:pt x="0" y="32508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54" name="Google Shape;254;p23"/>
          <p:cNvSpPr/>
          <p:nvPr/>
        </p:nvSpPr>
        <p:spPr>
          <a:xfrm>
            <a:off x="9940891" y="4747603"/>
            <a:ext cx="2957512" cy="4114800"/>
          </a:xfrm>
          <a:custGeom>
            <a:avLst/>
            <a:gdLst/>
            <a:ahLst/>
            <a:cxnLst/>
            <a:rect l="l" t="t" r="r" b="b"/>
            <a:pathLst>
              <a:path w="2957512" h="4114800" extrusionOk="0">
                <a:moveTo>
                  <a:pt x="0" y="0"/>
                </a:moveTo>
                <a:lnTo>
                  <a:pt x="2957513" y="0"/>
                </a:lnTo>
                <a:lnTo>
                  <a:pt x="29575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6AB8"/>
        </a:solidFill>
        <a:effectLst/>
      </p:bgPr>
    </p:bg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4"/>
          <p:cNvSpPr/>
          <p:nvPr/>
        </p:nvSpPr>
        <p:spPr>
          <a:xfrm>
            <a:off x="2724853" y="0"/>
            <a:ext cx="13457901" cy="8971934"/>
          </a:xfrm>
          <a:custGeom>
            <a:avLst/>
            <a:gdLst/>
            <a:ahLst/>
            <a:cxnLst/>
            <a:rect l="l" t="t" r="r" b="b"/>
            <a:pathLst>
              <a:path w="13457901" h="8971934" extrusionOk="0">
                <a:moveTo>
                  <a:pt x="0" y="0"/>
                </a:moveTo>
                <a:lnTo>
                  <a:pt x="13457900" y="0"/>
                </a:lnTo>
                <a:lnTo>
                  <a:pt x="13457900" y="8971934"/>
                </a:lnTo>
                <a:lnTo>
                  <a:pt x="0" y="897193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60" name="Google Shape;260;p24"/>
          <p:cNvSpPr/>
          <p:nvPr/>
        </p:nvSpPr>
        <p:spPr>
          <a:xfrm rot="-10613790">
            <a:off x="5526267" y="8185481"/>
            <a:ext cx="7648996" cy="2419864"/>
          </a:xfrm>
          <a:custGeom>
            <a:avLst/>
            <a:gdLst/>
            <a:ahLst/>
            <a:cxnLst/>
            <a:rect l="l" t="t" r="r" b="b"/>
            <a:pathLst>
              <a:path w="7648996" h="2419864" extrusionOk="0">
                <a:moveTo>
                  <a:pt x="0" y="0"/>
                </a:moveTo>
                <a:lnTo>
                  <a:pt x="7648996" y="0"/>
                </a:lnTo>
                <a:lnTo>
                  <a:pt x="7648996" y="2419865"/>
                </a:lnTo>
                <a:lnTo>
                  <a:pt x="0" y="24198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61" name="Google Shape;261;p24"/>
          <p:cNvSpPr txBox="1"/>
          <p:nvPr/>
        </p:nvSpPr>
        <p:spPr>
          <a:xfrm>
            <a:off x="6392210" y="8794385"/>
            <a:ext cx="5917109" cy="107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6299" b="0" i="0" u="none" strike="noStrike" cap="non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Στάδιο μπέιζμπολ στην Ιαπωνία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6AB8"/>
        </a:solidFill>
        <a:effectLst/>
      </p:bgPr>
    </p:bg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5"/>
          <p:cNvSpPr/>
          <p:nvPr/>
        </p:nvSpPr>
        <p:spPr>
          <a:xfrm>
            <a:off x="2724853" y="0"/>
            <a:ext cx="13457901" cy="8971934"/>
          </a:xfrm>
          <a:custGeom>
            <a:avLst/>
            <a:gdLst/>
            <a:ahLst/>
            <a:cxnLst/>
            <a:rect l="l" t="t" r="r" b="b"/>
            <a:pathLst>
              <a:path w="13457901" h="8971934" extrusionOk="0">
                <a:moveTo>
                  <a:pt x="0" y="0"/>
                </a:moveTo>
                <a:lnTo>
                  <a:pt x="13457900" y="0"/>
                </a:lnTo>
                <a:lnTo>
                  <a:pt x="13457900" y="8971934"/>
                </a:lnTo>
                <a:lnTo>
                  <a:pt x="0" y="897193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408" r="-408"/>
            </a:stretch>
          </a:blipFill>
          <a:ln>
            <a:noFill/>
          </a:ln>
        </p:spPr>
      </p:sp>
      <p:sp>
        <p:nvSpPr>
          <p:cNvPr id="267" name="Google Shape;267;p25"/>
          <p:cNvSpPr/>
          <p:nvPr/>
        </p:nvSpPr>
        <p:spPr>
          <a:xfrm rot="-10613790">
            <a:off x="5526267" y="8185481"/>
            <a:ext cx="7648996" cy="2419864"/>
          </a:xfrm>
          <a:custGeom>
            <a:avLst/>
            <a:gdLst/>
            <a:ahLst/>
            <a:cxnLst/>
            <a:rect l="l" t="t" r="r" b="b"/>
            <a:pathLst>
              <a:path w="7648996" h="2419864" extrusionOk="0">
                <a:moveTo>
                  <a:pt x="0" y="0"/>
                </a:moveTo>
                <a:lnTo>
                  <a:pt x="7648996" y="0"/>
                </a:lnTo>
                <a:lnTo>
                  <a:pt x="7648996" y="2419865"/>
                </a:lnTo>
                <a:lnTo>
                  <a:pt x="0" y="24198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68" name="Google Shape;268;p25"/>
          <p:cNvSpPr txBox="1"/>
          <p:nvPr/>
        </p:nvSpPr>
        <p:spPr>
          <a:xfrm>
            <a:off x="6464987" y="8848109"/>
            <a:ext cx="5771555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3600" b="1" i="0" u="none" strike="noStrike" cap="none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Το O2 Arena στην Αγγλία</a:t>
            </a:r>
            <a:endParaRPr sz="36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6AB8"/>
        </a:solidFill>
        <a:effectLst/>
      </p:bgPr>
    </p:bg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6"/>
          <p:cNvSpPr/>
          <p:nvPr/>
        </p:nvSpPr>
        <p:spPr>
          <a:xfrm>
            <a:off x="2724853" y="0"/>
            <a:ext cx="13457901" cy="8971934"/>
          </a:xfrm>
          <a:custGeom>
            <a:avLst/>
            <a:gdLst/>
            <a:ahLst/>
            <a:cxnLst/>
            <a:rect l="l" t="t" r="r" b="b"/>
            <a:pathLst>
              <a:path w="13457901" h="8971934" extrusionOk="0">
                <a:moveTo>
                  <a:pt x="0" y="0"/>
                </a:moveTo>
                <a:lnTo>
                  <a:pt x="13457900" y="0"/>
                </a:lnTo>
                <a:lnTo>
                  <a:pt x="13457900" y="8971934"/>
                </a:lnTo>
                <a:lnTo>
                  <a:pt x="0" y="897193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8005" r="-38004"/>
            </a:stretch>
          </a:blipFill>
          <a:ln>
            <a:noFill/>
          </a:ln>
        </p:spPr>
      </p:sp>
      <p:sp>
        <p:nvSpPr>
          <p:cNvPr id="274" name="Google Shape;274;p26"/>
          <p:cNvSpPr/>
          <p:nvPr/>
        </p:nvSpPr>
        <p:spPr>
          <a:xfrm rot="-10613790">
            <a:off x="5526267" y="8185481"/>
            <a:ext cx="7648996" cy="2419864"/>
          </a:xfrm>
          <a:custGeom>
            <a:avLst/>
            <a:gdLst/>
            <a:ahLst/>
            <a:cxnLst/>
            <a:rect l="l" t="t" r="r" b="b"/>
            <a:pathLst>
              <a:path w="7648996" h="2419864" extrusionOk="0">
                <a:moveTo>
                  <a:pt x="0" y="0"/>
                </a:moveTo>
                <a:lnTo>
                  <a:pt x="7648996" y="0"/>
                </a:lnTo>
                <a:lnTo>
                  <a:pt x="7648996" y="2419865"/>
                </a:lnTo>
                <a:lnTo>
                  <a:pt x="0" y="24198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75" name="Google Shape;275;p26"/>
          <p:cNvSpPr txBox="1"/>
          <p:nvPr/>
        </p:nvSpPr>
        <p:spPr>
          <a:xfrm>
            <a:off x="7220240" y="9014731"/>
            <a:ext cx="4261049" cy="107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6299" b="1" i="0" u="none" strike="noStrike" cap="non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Ταζ Μαχάλ στην Ινδία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6AB8"/>
        </a:solidFill>
        <a:effectLst/>
      </p:bgPr>
    </p:bg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7"/>
          <p:cNvSpPr/>
          <p:nvPr/>
        </p:nvSpPr>
        <p:spPr>
          <a:xfrm rot="-10613790">
            <a:off x="5759023" y="8185480"/>
            <a:ext cx="7648996" cy="2419864"/>
          </a:xfrm>
          <a:custGeom>
            <a:avLst/>
            <a:gdLst/>
            <a:ahLst/>
            <a:cxnLst/>
            <a:rect l="l" t="t" r="r" b="b"/>
            <a:pathLst>
              <a:path w="7648996" h="2419864" extrusionOk="0">
                <a:moveTo>
                  <a:pt x="0" y="0"/>
                </a:moveTo>
                <a:lnTo>
                  <a:pt x="7648996" y="0"/>
                </a:lnTo>
                <a:lnTo>
                  <a:pt x="7648996" y="2419865"/>
                </a:lnTo>
                <a:lnTo>
                  <a:pt x="0" y="24198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81" name="Google Shape;281;p27"/>
          <p:cNvSpPr/>
          <p:nvPr/>
        </p:nvSpPr>
        <p:spPr>
          <a:xfrm>
            <a:off x="1801366" y="0"/>
            <a:ext cx="15059518" cy="8366399"/>
          </a:xfrm>
          <a:custGeom>
            <a:avLst/>
            <a:gdLst/>
            <a:ahLst/>
            <a:cxnLst/>
            <a:rect l="l" t="t" r="r" b="b"/>
            <a:pathLst>
              <a:path w="15059518" h="8366399" extrusionOk="0">
                <a:moveTo>
                  <a:pt x="0" y="0"/>
                </a:moveTo>
                <a:lnTo>
                  <a:pt x="15059518" y="0"/>
                </a:lnTo>
                <a:lnTo>
                  <a:pt x="15059518" y="8366399"/>
                </a:lnTo>
                <a:lnTo>
                  <a:pt x="0" y="836639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82" name="Google Shape;282;p27"/>
          <p:cNvSpPr txBox="1"/>
          <p:nvPr/>
        </p:nvSpPr>
        <p:spPr>
          <a:xfrm>
            <a:off x="6540994" y="8794385"/>
            <a:ext cx="5580261" cy="947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4400" b="1" i="0" u="none" strike="noStrike" cap="none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Το Τζαμί Σαχ στο Ιράν</a:t>
            </a:r>
            <a:endParaRPr sz="4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6AB8"/>
        </a:solidFill>
        <a:effectLst/>
      </p:bgPr>
    </p:bg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28"/>
          <p:cNvSpPr/>
          <p:nvPr/>
        </p:nvSpPr>
        <p:spPr>
          <a:xfrm rot="-10613790">
            <a:off x="5526267" y="8185481"/>
            <a:ext cx="7648996" cy="2419864"/>
          </a:xfrm>
          <a:custGeom>
            <a:avLst/>
            <a:gdLst/>
            <a:ahLst/>
            <a:cxnLst/>
            <a:rect l="l" t="t" r="r" b="b"/>
            <a:pathLst>
              <a:path w="7648996" h="2419864" extrusionOk="0">
                <a:moveTo>
                  <a:pt x="0" y="0"/>
                </a:moveTo>
                <a:lnTo>
                  <a:pt x="7648996" y="0"/>
                </a:lnTo>
                <a:lnTo>
                  <a:pt x="7648996" y="2419865"/>
                </a:lnTo>
                <a:lnTo>
                  <a:pt x="0" y="24198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88" name="Google Shape;288;p28"/>
          <p:cNvSpPr/>
          <p:nvPr/>
        </p:nvSpPr>
        <p:spPr>
          <a:xfrm>
            <a:off x="2548746" y="-509519"/>
            <a:ext cx="13677701" cy="9129865"/>
          </a:xfrm>
          <a:custGeom>
            <a:avLst/>
            <a:gdLst/>
            <a:ahLst/>
            <a:cxnLst/>
            <a:rect l="l" t="t" r="r" b="b"/>
            <a:pathLst>
              <a:path w="13677701" h="9129865" extrusionOk="0">
                <a:moveTo>
                  <a:pt x="0" y="0"/>
                </a:moveTo>
                <a:lnTo>
                  <a:pt x="13677701" y="0"/>
                </a:lnTo>
                <a:lnTo>
                  <a:pt x="13677701" y="9129866"/>
                </a:lnTo>
                <a:lnTo>
                  <a:pt x="0" y="91298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89" name="Google Shape;289;p28"/>
          <p:cNvSpPr txBox="1"/>
          <p:nvPr/>
        </p:nvSpPr>
        <p:spPr>
          <a:xfrm>
            <a:off x="7202629" y="8563451"/>
            <a:ext cx="5100207" cy="1723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4000" b="1" i="0" u="none" strike="noStrike" cap="none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Καθεδρικός Ναός του Αγίου Παύλου</a:t>
            </a:r>
            <a:endParaRPr sz="4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6AB8"/>
        </a:solidFill>
        <a:effectLst/>
      </p:bgPr>
    </p:bg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9"/>
          <p:cNvSpPr/>
          <p:nvPr/>
        </p:nvSpPr>
        <p:spPr>
          <a:xfrm>
            <a:off x="1295478" y="4344405"/>
            <a:ext cx="4861392" cy="4560869"/>
          </a:xfrm>
          <a:custGeom>
            <a:avLst/>
            <a:gdLst/>
            <a:ahLst/>
            <a:cxnLst/>
            <a:rect l="l" t="t" r="r" b="b"/>
            <a:pathLst>
              <a:path w="4861392" h="4560869" extrusionOk="0">
                <a:moveTo>
                  <a:pt x="0" y="0"/>
                </a:moveTo>
                <a:lnTo>
                  <a:pt x="4861392" y="0"/>
                </a:lnTo>
                <a:lnTo>
                  <a:pt x="4861392" y="4560869"/>
                </a:lnTo>
                <a:lnTo>
                  <a:pt x="0" y="45608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95" name="Google Shape;295;p29"/>
          <p:cNvSpPr/>
          <p:nvPr/>
        </p:nvSpPr>
        <p:spPr>
          <a:xfrm>
            <a:off x="6975333" y="4450094"/>
            <a:ext cx="4861392" cy="4560869"/>
          </a:xfrm>
          <a:custGeom>
            <a:avLst/>
            <a:gdLst/>
            <a:ahLst/>
            <a:cxnLst/>
            <a:rect l="l" t="t" r="r" b="b"/>
            <a:pathLst>
              <a:path w="4861392" h="4560869" extrusionOk="0">
                <a:moveTo>
                  <a:pt x="0" y="0"/>
                </a:moveTo>
                <a:lnTo>
                  <a:pt x="4861392" y="0"/>
                </a:lnTo>
                <a:lnTo>
                  <a:pt x="4861392" y="4560869"/>
                </a:lnTo>
                <a:lnTo>
                  <a:pt x="0" y="45608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grpSp>
        <p:nvGrpSpPr>
          <p:cNvPr id="296" name="Google Shape;296;p29"/>
          <p:cNvGrpSpPr/>
          <p:nvPr/>
        </p:nvGrpSpPr>
        <p:grpSpPr>
          <a:xfrm>
            <a:off x="2167862" y="5152751"/>
            <a:ext cx="3335805" cy="3804126"/>
            <a:chOff x="0" y="-47625"/>
            <a:chExt cx="4447740" cy="5072169"/>
          </a:xfrm>
        </p:grpSpPr>
        <p:sp>
          <p:nvSpPr>
            <p:cNvPr id="297" name="Google Shape;297;p29"/>
            <p:cNvSpPr txBox="1"/>
            <p:nvPr/>
          </p:nvSpPr>
          <p:spPr>
            <a:xfrm>
              <a:off x="0" y="-47625"/>
              <a:ext cx="4447740" cy="44367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l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Η βάση του κτιρίου είναι πενταγωνική.</a:t>
              </a:r>
              <a:endParaRPr/>
            </a:p>
            <a:p>
              <a:pPr marL="0" marR="0" lvl="0" indent="0" algn="l" rtl="0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l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Ο τρούλος είναι κτισμένος σε τριγωνικά σχήματα.</a:t>
              </a:r>
              <a:endParaRPr/>
            </a:p>
            <a:p>
              <a:pPr marL="0" marR="0" lvl="0" indent="0" algn="l" rtl="0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29"/>
            <p:cNvSpPr txBox="1"/>
            <p:nvPr/>
          </p:nvSpPr>
          <p:spPr>
            <a:xfrm>
              <a:off x="0" y="4574752"/>
              <a:ext cx="4447740" cy="4497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55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9" name="Google Shape;299;p29"/>
          <p:cNvSpPr/>
          <p:nvPr/>
        </p:nvSpPr>
        <p:spPr>
          <a:xfrm>
            <a:off x="12526548" y="4344405"/>
            <a:ext cx="4861392" cy="4560869"/>
          </a:xfrm>
          <a:custGeom>
            <a:avLst/>
            <a:gdLst/>
            <a:ahLst/>
            <a:cxnLst/>
            <a:rect l="l" t="t" r="r" b="b"/>
            <a:pathLst>
              <a:path w="4861392" h="4560869" extrusionOk="0">
                <a:moveTo>
                  <a:pt x="0" y="0"/>
                </a:moveTo>
                <a:lnTo>
                  <a:pt x="4861392" y="0"/>
                </a:lnTo>
                <a:lnTo>
                  <a:pt x="4861392" y="4560869"/>
                </a:lnTo>
                <a:lnTo>
                  <a:pt x="0" y="45608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00" name="Google Shape;300;p29"/>
          <p:cNvSpPr txBox="1"/>
          <p:nvPr/>
        </p:nvSpPr>
        <p:spPr>
          <a:xfrm>
            <a:off x="7738127" y="5140845"/>
            <a:ext cx="3335805" cy="2920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Πρώτος όροφος.</a:t>
            </a:r>
            <a:endParaRPr/>
          </a:p>
          <a:p>
            <a:pPr marL="0" marR="0" lvl="0" indent="0" algn="l" rtl="0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Η άκρη του καλαμιού πρέπει να έχει μήκος περίπου 5 cm.</a:t>
            </a:r>
            <a:endParaRPr/>
          </a:p>
          <a:p>
            <a:pPr marL="0" marR="0" lvl="0" indent="0" algn="l" rtl="0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01" name="Google Shape;301;p29"/>
          <p:cNvGrpSpPr/>
          <p:nvPr/>
        </p:nvGrpSpPr>
        <p:grpSpPr>
          <a:xfrm>
            <a:off x="1028700" y="4132512"/>
            <a:ext cx="1158212" cy="1258207"/>
            <a:chOff x="0" y="0"/>
            <a:chExt cx="1544283" cy="1677609"/>
          </a:xfrm>
        </p:grpSpPr>
        <p:sp>
          <p:nvSpPr>
            <p:cNvPr id="302" name="Google Shape;302;p29"/>
            <p:cNvSpPr/>
            <p:nvPr/>
          </p:nvSpPr>
          <p:spPr>
            <a:xfrm rot="5902287">
              <a:off x="22929" y="168600"/>
              <a:ext cx="1498424" cy="1340409"/>
            </a:xfrm>
            <a:custGeom>
              <a:avLst/>
              <a:gdLst/>
              <a:ahLst/>
              <a:cxnLst/>
              <a:rect l="l" t="t" r="r" b="b"/>
              <a:pathLst>
                <a:path w="1498424" h="1340409" extrusionOk="0">
                  <a:moveTo>
                    <a:pt x="0" y="0"/>
                  </a:moveTo>
                  <a:lnTo>
                    <a:pt x="1498424" y="0"/>
                  </a:lnTo>
                  <a:lnTo>
                    <a:pt x="1498424" y="1340409"/>
                  </a:lnTo>
                  <a:lnTo>
                    <a:pt x="0" y="134040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303" name="Google Shape;303;p29"/>
            <p:cNvSpPr/>
            <p:nvPr/>
          </p:nvSpPr>
          <p:spPr>
            <a:xfrm rot="489684">
              <a:off x="249959" y="276757"/>
              <a:ext cx="917365" cy="1124095"/>
            </a:xfrm>
            <a:custGeom>
              <a:avLst/>
              <a:gdLst/>
              <a:ahLst/>
              <a:cxnLst/>
              <a:rect l="l" t="t" r="r" b="b"/>
              <a:pathLst>
                <a:path w="917365" h="1124095" extrusionOk="0">
                  <a:moveTo>
                    <a:pt x="0" y="0"/>
                  </a:moveTo>
                  <a:lnTo>
                    <a:pt x="917365" y="0"/>
                  </a:lnTo>
                  <a:lnTo>
                    <a:pt x="917365" y="1124095"/>
                  </a:lnTo>
                  <a:lnTo>
                    <a:pt x="0" y="1124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l="-49694" t="-32793" r="-51654" b="-31526"/>
              </a:stretch>
            </a:blipFill>
            <a:ln>
              <a:noFill/>
            </a:ln>
          </p:spPr>
        </p:sp>
      </p:grpSp>
      <p:grpSp>
        <p:nvGrpSpPr>
          <p:cNvPr id="304" name="Google Shape;304;p29"/>
          <p:cNvGrpSpPr/>
          <p:nvPr/>
        </p:nvGrpSpPr>
        <p:grpSpPr>
          <a:xfrm>
            <a:off x="6579915" y="4132512"/>
            <a:ext cx="1158212" cy="1258207"/>
            <a:chOff x="0" y="0"/>
            <a:chExt cx="1544283" cy="1677609"/>
          </a:xfrm>
        </p:grpSpPr>
        <p:sp>
          <p:nvSpPr>
            <p:cNvPr id="305" name="Google Shape;305;p29"/>
            <p:cNvSpPr/>
            <p:nvPr/>
          </p:nvSpPr>
          <p:spPr>
            <a:xfrm rot="5902287">
              <a:off x="22929" y="168600"/>
              <a:ext cx="1498424" cy="1340409"/>
            </a:xfrm>
            <a:custGeom>
              <a:avLst/>
              <a:gdLst/>
              <a:ahLst/>
              <a:cxnLst/>
              <a:rect l="l" t="t" r="r" b="b"/>
              <a:pathLst>
                <a:path w="1498424" h="1340409" extrusionOk="0">
                  <a:moveTo>
                    <a:pt x="0" y="0"/>
                  </a:moveTo>
                  <a:lnTo>
                    <a:pt x="1498424" y="0"/>
                  </a:lnTo>
                  <a:lnTo>
                    <a:pt x="1498424" y="1340409"/>
                  </a:lnTo>
                  <a:lnTo>
                    <a:pt x="0" y="134040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306" name="Google Shape;306;p29"/>
            <p:cNvSpPr/>
            <p:nvPr/>
          </p:nvSpPr>
          <p:spPr>
            <a:xfrm rot="489684">
              <a:off x="249959" y="276757"/>
              <a:ext cx="917365" cy="1124095"/>
            </a:xfrm>
            <a:custGeom>
              <a:avLst/>
              <a:gdLst/>
              <a:ahLst/>
              <a:cxnLst/>
              <a:rect l="l" t="t" r="r" b="b"/>
              <a:pathLst>
                <a:path w="917365" h="1124095" extrusionOk="0">
                  <a:moveTo>
                    <a:pt x="0" y="0"/>
                  </a:moveTo>
                  <a:lnTo>
                    <a:pt x="917365" y="0"/>
                  </a:lnTo>
                  <a:lnTo>
                    <a:pt x="917365" y="1124095"/>
                  </a:lnTo>
                  <a:lnTo>
                    <a:pt x="0" y="1124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l="-49694" t="-32793" r="-51654" b="-31526"/>
              </a:stretch>
            </a:blipFill>
            <a:ln>
              <a:noFill/>
            </a:ln>
          </p:spPr>
        </p:sp>
      </p:grpSp>
      <p:grpSp>
        <p:nvGrpSpPr>
          <p:cNvPr id="307" name="Google Shape;307;p29"/>
          <p:cNvGrpSpPr/>
          <p:nvPr/>
        </p:nvGrpSpPr>
        <p:grpSpPr>
          <a:xfrm>
            <a:off x="12131130" y="4132512"/>
            <a:ext cx="1158212" cy="1258207"/>
            <a:chOff x="0" y="0"/>
            <a:chExt cx="1544283" cy="1677609"/>
          </a:xfrm>
        </p:grpSpPr>
        <p:sp>
          <p:nvSpPr>
            <p:cNvPr id="308" name="Google Shape;308;p29"/>
            <p:cNvSpPr/>
            <p:nvPr/>
          </p:nvSpPr>
          <p:spPr>
            <a:xfrm rot="5902287">
              <a:off x="22929" y="168600"/>
              <a:ext cx="1498424" cy="1340409"/>
            </a:xfrm>
            <a:custGeom>
              <a:avLst/>
              <a:gdLst/>
              <a:ahLst/>
              <a:cxnLst/>
              <a:rect l="l" t="t" r="r" b="b"/>
              <a:pathLst>
                <a:path w="1498424" h="1340409" extrusionOk="0">
                  <a:moveTo>
                    <a:pt x="0" y="0"/>
                  </a:moveTo>
                  <a:lnTo>
                    <a:pt x="1498424" y="0"/>
                  </a:lnTo>
                  <a:lnTo>
                    <a:pt x="1498424" y="1340409"/>
                  </a:lnTo>
                  <a:lnTo>
                    <a:pt x="0" y="134040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309" name="Google Shape;309;p29"/>
            <p:cNvSpPr/>
            <p:nvPr/>
          </p:nvSpPr>
          <p:spPr>
            <a:xfrm rot="489684">
              <a:off x="249959" y="276757"/>
              <a:ext cx="917365" cy="1124095"/>
            </a:xfrm>
            <a:custGeom>
              <a:avLst/>
              <a:gdLst/>
              <a:ahLst/>
              <a:cxnLst/>
              <a:rect l="l" t="t" r="r" b="b"/>
              <a:pathLst>
                <a:path w="917365" h="1124095" extrusionOk="0">
                  <a:moveTo>
                    <a:pt x="0" y="0"/>
                  </a:moveTo>
                  <a:lnTo>
                    <a:pt x="917365" y="0"/>
                  </a:lnTo>
                  <a:lnTo>
                    <a:pt x="917365" y="1124095"/>
                  </a:lnTo>
                  <a:lnTo>
                    <a:pt x="0" y="1124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l="-49694" t="-32793" r="-51654" b="-31526"/>
              </a:stretch>
            </a:blipFill>
            <a:ln>
              <a:noFill/>
            </a:ln>
          </p:spPr>
        </p:sp>
      </p:grpSp>
      <p:sp>
        <p:nvSpPr>
          <p:cNvPr id="310" name="Google Shape;310;p29"/>
          <p:cNvSpPr/>
          <p:nvPr/>
        </p:nvSpPr>
        <p:spPr>
          <a:xfrm rot="262007">
            <a:off x="4863159" y="1101890"/>
            <a:ext cx="8561682" cy="2708605"/>
          </a:xfrm>
          <a:custGeom>
            <a:avLst/>
            <a:gdLst/>
            <a:ahLst/>
            <a:cxnLst/>
            <a:rect l="l" t="t" r="r" b="b"/>
            <a:pathLst>
              <a:path w="8561682" h="2708605" extrusionOk="0">
                <a:moveTo>
                  <a:pt x="0" y="0"/>
                </a:moveTo>
                <a:lnTo>
                  <a:pt x="8561682" y="0"/>
                </a:lnTo>
                <a:lnTo>
                  <a:pt x="8561682" y="2708605"/>
                </a:lnTo>
                <a:lnTo>
                  <a:pt x="0" y="2708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11" name="Google Shape;311;p29"/>
          <p:cNvSpPr txBox="1"/>
          <p:nvPr/>
        </p:nvSpPr>
        <p:spPr>
          <a:xfrm>
            <a:off x="5761866" y="1096022"/>
            <a:ext cx="7527476" cy="1723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8000" b="1" i="0" u="none" strike="noStrike" cap="none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ΚΑΝΟΝΕΣ</a:t>
            </a:r>
            <a:endParaRPr sz="8000"/>
          </a:p>
        </p:txBody>
      </p:sp>
      <p:sp>
        <p:nvSpPr>
          <p:cNvPr id="312" name="Google Shape;312;p29"/>
          <p:cNvSpPr/>
          <p:nvPr/>
        </p:nvSpPr>
        <p:spPr>
          <a:xfrm rot="1437957">
            <a:off x="4008767" y="1449399"/>
            <a:ext cx="1321100" cy="1136146"/>
          </a:xfrm>
          <a:custGeom>
            <a:avLst/>
            <a:gdLst/>
            <a:ahLst/>
            <a:cxnLst/>
            <a:rect l="l" t="t" r="r" b="b"/>
            <a:pathLst>
              <a:path w="1321100" h="1136146" extrusionOk="0">
                <a:moveTo>
                  <a:pt x="0" y="0"/>
                </a:moveTo>
                <a:lnTo>
                  <a:pt x="1321100" y="0"/>
                </a:lnTo>
                <a:lnTo>
                  <a:pt x="1321100" y="1136146"/>
                </a:lnTo>
                <a:lnTo>
                  <a:pt x="0" y="113614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13" name="Google Shape;313;p29"/>
          <p:cNvSpPr/>
          <p:nvPr/>
        </p:nvSpPr>
        <p:spPr>
          <a:xfrm rot="-440333" flipH="1">
            <a:off x="12974891" y="2535916"/>
            <a:ext cx="1321100" cy="1136146"/>
          </a:xfrm>
          <a:custGeom>
            <a:avLst/>
            <a:gdLst/>
            <a:ahLst/>
            <a:cxnLst/>
            <a:rect l="l" t="t" r="r" b="b"/>
            <a:pathLst>
              <a:path w="1321100" h="1136146" extrusionOk="0">
                <a:moveTo>
                  <a:pt x="0" y="1136146"/>
                </a:moveTo>
                <a:lnTo>
                  <a:pt x="1321100" y="1136146"/>
                </a:lnTo>
                <a:lnTo>
                  <a:pt x="1321100" y="0"/>
                </a:lnTo>
                <a:lnTo>
                  <a:pt x="0" y="0"/>
                </a:lnTo>
                <a:lnTo>
                  <a:pt x="0" y="1136146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14" name="Google Shape;314;p29"/>
          <p:cNvSpPr/>
          <p:nvPr/>
        </p:nvSpPr>
        <p:spPr>
          <a:xfrm>
            <a:off x="424052" y="399146"/>
            <a:ext cx="3525720" cy="3352639"/>
          </a:xfrm>
          <a:custGeom>
            <a:avLst/>
            <a:gdLst/>
            <a:ahLst/>
            <a:cxnLst/>
            <a:rect l="l" t="t" r="r" b="b"/>
            <a:pathLst>
              <a:path w="3525720" h="3352639" extrusionOk="0">
                <a:moveTo>
                  <a:pt x="0" y="0"/>
                </a:moveTo>
                <a:lnTo>
                  <a:pt x="3525720" y="0"/>
                </a:lnTo>
                <a:lnTo>
                  <a:pt x="3525720" y="3352639"/>
                </a:lnTo>
                <a:lnTo>
                  <a:pt x="0" y="33526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315" name="Google Shape;315;p29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5373002" y="6841851"/>
            <a:ext cx="1886298" cy="1631647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29"/>
          <p:cNvSpPr txBox="1"/>
          <p:nvPr/>
        </p:nvSpPr>
        <p:spPr>
          <a:xfrm>
            <a:off x="13289342" y="5095875"/>
            <a:ext cx="3335805" cy="33394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Δεύτερος όροφος.</a:t>
            </a:r>
            <a:endParaRPr/>
          </a:p>
          <a:p>
            <a:pPr marL="0" marR="0" lvl="0" indent="0" algn="l" rtl="0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Σε επιλεγμένα τρίγωνα.</a:t>
            </a:r>
            <a:endParaRPr/>
          </a:p>
          <a:p>
            <a:pPr marL="0" marR="0" lvl="0" indent="0" algn="l" rtl="0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0" algn="l" rtl="0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Μετρήστε τον συνολικό αριθμό των τριγώνων στο θολωτό κτήριο σας.</a:t>
            </a:r>
            <a:endParaRPr/>
          </a:p>
          <a:p>
            <a:pPr marL="0" marR="0" lvl="0" indent="0" algn="l" rtl="0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4E8"/>
        </a:solidFill>
        <a:effectLst/>
      </p:bgPr>
    </p:bg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1" name="Google Shape;321;p30"/>
          <p:cNvGrpSpPr/>
          <p:nvPr/>
        </p:nvGrpSpPr>
        <p:grpSpPr>
          <a:xfrm>
            <a:off x="2043113" y="2604493"/>
            <a:ext cx="7958137" cy="4885134"/>
            <a:chOff x="0" y="-257175"/>
            <a:chExt cx="10610849" cy="6513512"/>
          </a:xfrm>
        </p:grpSpPr>
        <p:sp>
          <p:nvSpPr>
            <p:cNvPr id="322" name="Google Shape;322;p30"/>
            <p:cNvSpPr txBox="1"/>
            <p:nvPr/>
          </p:nvSpPr>
          <p:spPr>
            <a:xfrm>
              <a:off x="0" y="-257175"/>
              <a:ext cx="10610849" cy="13788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l" sz="4800" b="1" i="0" u="none" strike="noStrike" cap="none" smtClean="0">
                  <a:solidFill>
                    <a:srgbClr val="000000"/>
                  </a:solidFill>
                  <a:latin typeface="Amatic SC"/>
                  <a:ea typeface="Amatic SC"/>
                  <a:cs typeface="Amatic SC"/>
                  <a:sym typeface="Amatic SC"/>
                </a:rPr>
                <a:t>ΑΥΤΟΑΞΙΟΛΟΓΗΣΗ</a:t>
              </a:r>
              <a:endParaRPr/>
            </a:p>
          </p:txBody>
        </p:sp>
        <p:sp>
          <p:nvSpPr>
            <p:cNvPr id="323" name="Google Shape;323;p30"/>
            <p:cNvSpPr txBox="1"/>
            <p:nvPr/>
          </p:nvSpPr>
          <p:spPr>
            <a:xfrm>
              <a:off x="0" y="3516311"/>
              <a:ext cx="10610849" cy="27400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l" sz="2999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Πώς τα πήγα;</a:t>
              </a:r>
              <a:endParaRPr/>
            </a:p>
            <a:p>
              <a:pPr marL="0" marR="0" lvl="0" indent="0" algn="l" rtl="0">
                <a:lnSpc>
                  <a:spcPct val="14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l" sz="2999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Ποιος ήταν ο ρόλος μου στην ομάδα;</a:t>
              </a:r>
              <a:endParaRPr/>
            </a:p>
            <a:p>
              <a:pPr marL="0" marR="0" lvl="0" indent="0" algn="l" rtl="0">
                <a:lnSpc>
                  <a:spcPct val="14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l" sz="2999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Πώς τα πήγαινα στην ομάδα; Υπήρξαν αλλαγές στο σχέδιο κατά τη διάρκεια της διαδικασίας;</a:t>
              </a:r>
              <a:endParaRPr/>
            </a:p>
          </p:txBody>
        </p:sp>
      </p:grpSp>
      <p:sp>
        <p:nvSpPr>
          <p:cNvPr id="324" name="Google Shape;324;p30"/>
          <p:cNvSpPr/>
          <p:nvPr/>
        </p:nvSpPr>
        <p:spPr>
          <a:xfrm rot="-5400000">
            <a:off x="9598811" y="1888904"/>
            <a:ext cx="6938093" cy="6509193"/>
          </a:xfrm>
          <a:custGeom>
            <a:avLst/>
            <a:gdLst/>
            <a:ahLst/>
            <a:cxnLst/>
            <a:rect l="l" t="t" r="r" b="b"/>
            <a:pathLst>
              <a:path w="6938093" h="6509193" extrusionOk="0">
                <a:moveTo>
                  <a:pt x="0" y="0"/>
                </a:moveTo>
                <a:lnTo>
                  <a:pt x="6938093" y="0"/>
                </a:lnTo>
                <a:lnTo>
                  <a:pt x="6938093" y="6509192"/>
                </a:lnTo>
                <a:lnTo>
                  <a:pt x="0" y="65091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25" name="Google Shape;325;p30"/>
          <p:cNvSpPr/>
          <p:nvPr/>
        </p:nvSpPr>
        <p:spPr>
          <a:xfrm rot="5902287">
            <a:off x="9334406" y="1576910"/>
            <a:ext cx="1333688" cy="1193045"/>
          </a:xfrm>
          <a:custGeom>
            <a:avLst/>
            <a:gdLst/>
            <a:ahLst/>
            <a:cxnLst/>
            <a:rect l="l" t="t" r="r" b="b"/>
            <a:pathLst>
              <a:path w="1333688" h="1193045" extrusionOk="0">
                <a:moveTo>
                  <a:pt x="0" y="0"/>
                </a:moveTo>
                <a:lnTo>
                  <a:pt x="1333688" y="0"/>
                </a:lnTo>
                <a:lnTo>
                  <a:pt x="1333688" y="1193044"/>
                </a:lnTo>
                <a:lnTo>
                  <a:pt x="0" y="119304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26" name="Google Shape;326;p30"/>
          <p:cNvSpPr/>
          <p:nvPr/>
        </p:nvSpPr>
        <p:spPr>
          <a:xfrm rot="917131">
            <a:off x="9742052" y="1750554"/>
            <a:ext cx="518396" cy="845755"/>
          </a:xfrm>
          <a:custGeom>
            <a:avLst/>
            <a:gdLst/>
            <a:ahLst/>
            <a:cxnLst/>
            <a:rect l="l" t="t" r="r" b="b"/>
            <a:pathLst>
              <a:path w="518396" h="845755" extrusionOk="0">
                <a:moveTo>
                  <a:pt x="0" y="0"/>
                </a:moveTo>
                <a:lnTo>
                  <a:pt x="518396" y="0"/>
                </a:lnTo>
                <a:lnTo>
                  <a:pt x="518396" y="845755"/>
                </a:lnTo>
                <a:lnTo>
                  <a:pt x="0" y="8457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85512" t="-26024" r="-69915" b="-30541"/>
            </a:stretch>
          </a:blipFill>
          <a:ln>
            <a:noFill/>
          </a:ln>
        </p:spPr>
      </p:sp>
      <p:sp>
        <p:nvSpPr>
          <p:cNvPr id="327" name="Google Shape;327;p30"/>
          <p:cNvSpPr/>
          <p:nvPr/>
        </p:nvSpPr>
        <p:spPr>
          <a:xfrm>
            <a:off x="10230406" y="2362767"/>
            <a:ext cx="5680873" cy="5555494"/>
          </a:xfrm>
          <a:custGeom>
            <a:avLst/>
            <a:gdLst/>
            <a:ahLst/>
            <a:cxnLst/>
            <a:rect l="l" t="t" r="r" b="b"/>
            <a:pathLst>
              <a:path w="4833620" h="4726940" extrusionOk="0">
                <a:moveTo>
                  <a:pt x="3416300" y="4662170"/>
                </a:moveTo>
                <a:cubicBezTo>
                  <a:pt x="3388360" y="4669790"/>
                  <a:pt x="3366770" y="4679950"/>
                  <a:pt x="3345180" y="4682490"/>
                </a:cubicBezTo>
                <a:cubicBezTo>
                  <a:pt x="3223260" y="4692650"/>
                  <a:pt x="3102610" y="4702810"/>
                  <a:pt x="2980690" y="4711700"/>
                </a:cubicBezTo>
                <a:cubicBezTo>
                  <a:pt x="2918460" y="4715510"/>
                  <a:pt x="2856230" y="4719320"/>
                  <a:pt x="2794000" y="4720590"/>
                </a:cubicBezTo>
                <a:cubicBezTo>
                  <a:pt x="2726690" y="4723130"/>
                  <a:pt x="2659380" y="4726940"/>
                  <a:pt x="2593340" y="4724400"/>
                </a:cubicBezTo>
                <a:cubicBezTo>
                  <a:pt x="2529840" y="4723130"/>
                  <a:pt x="2466340" y="4719320"/>
                  <a:pt x="2405380" y="4707890"/>
                </a:cubicBezTo>
                <a:cubicBezTo>
                  <a:pt x="2326640" y="4693920"/>
                  <a:pt x="2246630" y="4693920"/>
                  <a:pt x="2169160" y="4681220"/>
                </a:cubicBezTo>
                <a:cubicBezTo>
                  <a:pt x="1967230" y="4648200"/>
                  <a:pt x="1761490" y="4657090"/>
                  <a:pt x="1558290" y="4643120"/>
                </a:cubicBezTo>
                <a:cubicBezTo>
                  <a:pt x="1443990" y="4635500"/>
                  <a:pt x="1329690" y="4617720"/>
                  <a:pt x="1215390" y="4602480"/>
                </a:cubicBezTo>
                <a:cubicBezTo>
                  <a:pt x="1085850" y="4585970"/>
                  <a:pt x="956310" y="4566920"/>
                  <a:pt x="825500" y="4549140"/>
                </a:cubicBezTo>
                <a:cubicBezTo>
                  <a:pt x="730250" y="4536440"/>
                  <a:pt x="633730" y="4523740"/>
                  <a:pt x="538480" y="4511040"/>
                </a:cubicBezTo>
                <a:cubicBezTo>
                  <a:pt x="535940" y="4511040"/>
                  <a:pt x="533400" y="4509770"/>
                  <a:pt x="530860" y="4509770"/>
                </a:cubicBezTo>
                <a:cubicBezTo>
                  <a:pt x="450850" y="4475479"/>
                  <a:pt x="365760" y="4448810"/>
                  <a:pt x="292100" y="4404360"/>
                </a:cubicBezTo>
                <a:cubicBezTo>
                  <a:pt x="167640" y="4328160"/>
                  <a:pt x="114300" y="4206240"/>
                  <a:pt x="109220" y="4062730"/>
                </a:cubicBezTo>
                <a:cubicBezTo>
                  <a:pt x="107950" y="4013200"/>
                  <a:pt x="101600" y="3964940"/>
                  <a:pt x="101600" y="3915410"/>
                </a:cubicBezTo>
                <a:cubicBezTo>
                  <a:pt x="102870" y="3846830"/>
                  <a:pt x="107950" y="3779520"/>
                  <a:pt x="111760" y="3712210"/>
                </a:cubicBezTo>
                <a:cubicBezTo>
                  <a:pt x="121920" y="3511550"/>
                  <a:pt x="127000" y="3310890"/>
                  <a:pt x="111760" y="3110230"/>
                </a:cubicBezTo>
                <a:cubicBezTo>
                  <a:pt x="97790" y="2929890"/>
                  <a:pt x="85090" y="2750820"/>
                  <a:pt x="71120" y="2570480"/>
                </a:cubicBezTo>
                <a:cubicBezTo>
                  <a:pt x="62230" y="2454910"/>
                  <a:pt x="50800" y="2340610"/>
                  <a:pt x="43180" y="2225040"/>
                </a:cubicBezTo>
                <a:cubicBezTo>
                  <a:pt x="38100" y="2148840"/>
                  <a:pt x="39370" y="2071370"/>
                  <a:pt x="34290" y="1995170"/>
                </a:cubicBezTo>
                <a:cubicBezTo>
                  <a:pt x="31750" y="1951990"/>
                  <a:pt x="17780" y="1910080"/>
                  <a:pt x="16510" y="1866900"/>
                </a:cubicBezTo>
                <a:cubicBezTo>
                  <a:pt x="11430" y="1762760"/>
                  <a:pt x="10160" y="1657350"/>
                  <a:pt x="7620" y="1551940"/>
                </a:cubicBezTo>
                <a:cubicBezTo>
                  <a:pt x="6350" y="1511300"/>
                  <a:pt x="0" y="1470660"/>
                  <a:pt x="1270" y="1430020"/>
                </a:cubicBezTo>
                <a:cubicBezTo>
                  <a:pt x="2540" y="1366520"/>
                  <a:pt x="10160" y="1303020"/>
                  <a:pt x="11430" y="1239520"/>
                </a:cubicBezTo>
                <a:cubicBezTo>
                  <a:pt x="12700" y="1165860"/>
                  <a:pt x="5080" y="1092200"/>
                  <a:pt x="7620" y="1019810"/>
                </a:cubicBezTo>
                <a:cubicBezTo>
                  <a:pt x="7620" y="949960"/>
                  <a:pt x="16510" y="881380"/>
                  <a:pt x="25400" y="811530"/>
                </a:cubicBezTo>
                <a:cubicBezTo>
                  <a:pt x="27940" y="787400"/>
                  <a:pt x="45720" y="765810"/>
                  <a:pt x="50800" y="741680"/>
                </a:cubicBezTo>
                <a:cubicBezTo>
                  <a:pt x="72390" y="622300"/>
                  <a:pt x="95250" y="502920"/>
                  <a:pt x="151130" y="392430"/>
                </a:cubicBezTo>
                <a:cubicBezTo>
                  <a:pt x="163830" y="368300"/>
                  <a:pt x="184150" y="346710"/>
                  <a:pt x="203200" y="327660"/>
                </a:cubicBezTo>
                <a:cubicBezTo>
                  <a:pt x="209550" y="321310"/>
                  <a:pt x="224790" y="325120"/>
                  <a:pt x="228600" y="325120"/>
                </a:cubicBezTo>
                <a:cubicBezTo>
                  <a:pt x="237490" y="308610"/>
                  <a:pt x="242570" y="292100"/>
                  <a:pt x="252730" y="284480"/>
                </a:cubicBezTo>
                <a:cubicBezTo>
                  <a:pt x="307340" y="242570"/>
                  <a:pt x="364490" y="212090"/>
                  <a:pt x="435610" y="204470"/>
                </a:cubicBezTo>
                <a:cubicBezTo>
                  <a:pt x="488950" y="198120"/>
                  <a:pt x="541020" y="175260"/>
                  <a:pt x="594360" y="162560"/>
                </a:cubicBezTo>
                <a:cubicBezTo>
                  <a:pt x="659130" y="147320"/>
                  <a:pt x="723900" y="129540"/>
                  <a:pt x="791210" y="120650"/>
                </a:cubicBezTo>
                <a:cubicBezTo>
                  <a:pt x="852170" y="113030"/>
                  <a:pt x="910590" y="96520"/>
                  <a:pt x="972820" y="91440"/>
                </a:cubicBezTo>
                <a:cubicBezTo>
                  <a:pt x="1036320" y="86360"/>
                  <a:pt x="1099820" y="71120"/>
                  <a:pt x="1164590" y="66040"/>
                </a:cubicBezTo>
                <a:cubicBezTo>
                  <a:pt x="1339850" y="53340"/>
                  <a:pt x="1516380" y="44450"/>
                  <a:pt x="1691640" y="34290"/>
                </a:cubicBezTo>
                <a:cubicBezTo>
                  <a:pt x="1734820" y="31750"/>
                  <a:pt x="1778000" y="34290"/>
                  <a:pt x="1821180" y="35560"/>
                </a:cubicBezTo>
                <a:cubicBezTo>
                  <a:pt x="1842770" y="36830"/>
                  <a:pt x="1864360" y="41910"/>
                  <a:pt x="1887220" y="44450"/>
                </a:cubicBezTo>
                <a:cubicBezTo>
                  <a:pt x="1897380" y="45720"/>
                  <a:pt x="1907540" y="41910"/>
                  <a:pt x="1917700" y="41910"/>
                </a:cubicBezTo>
                <a:cubicBezTo>
                  <a:pt x="1948180" y="41910"/>
                  <a:pt x="1979930" y="41910"/>
                  <a:pt x="2010410" y="40640"/>
                </a:cubicBezTo>
                <a:cubicBezTo>
                  <a:pt x="2068830" y="38100"/>
                  <a:pt x="2128520" y="31750"/>
                  <a:pt x="2186940" y="31750"/>
                </a:cubicBezTo>
                <a:cubicBezTo>
                  <a:pt x="2244090" y="31750"/>
                  <a:pt x="2301240" y="35560"/>
                  <a:pt x="2358390" y="38100"/>
                </a:cubicBezTo>
                <a:lnTo>
                  <a:pt x="2404110" y="38100"/>
                </a:lnTo>
                <a:cubicBezTo>
                  <a:pt x="2473960" y="35560"/>
                  <a:pt x="2542540" y="35560"/>
                  <a:pt x="2612390" y="31750"/>
                </a:cubicBezTo>
                <a:cubicBezTo>
                  <a:pt x="2679700" y="27940"/>
                  <a:pt x="2745740" y="19050"/>
                  <a:pt x="2813050" y="15240"/>
                </a:cubicBezTo>
                <a:cubicBezTo>
                  <a:pt x="2844800" y="12700"/>
                  <a:pt x="2877820" y="12700"/>
                  <a:pt x="2909570" y="19050"/>
                </a:cubicBezTo>
                <a:cubicBezTo>
                  <a:pt x="2957830" y="27940"/>
                  <a:pt x="3003550" y="33020"/>
                  <a:pt x="3051810" y="19050"/>
                </a:cubicBezTo>
                <a:cubicBezTo>
                  <a:pt x="3069590" y="13970"/>
                  <a:pt x="3092450" y="22860"/>
                  <a:pt x="3112770" y="25400"/>
                </a:cubicBezTo>
                <a:cubicBezTo>
                  <a:pt x="3121660" y="26670"/>
                  <a:pt x="3131820" y="29210"/>
                  <a:pt x="3136900" y="25400"/>
                </a:cubicBezTo>
                <a:cubicBezTo>
                  <a:pt x="3171190" y="0"/>
                  <a:pt x="3202940" y="6350"/>
                  <a:pt x="3235960" y="27940"/>
                </a:cubicBezTo>
                <a:cubicBezTo>
                  <a:pt x="3239770" y="30480"/>
                  <a:pt x="3249930" y="24130"/>
                  <a:pt x="3257550" y="24130"/>
                </a:cubicBezTo>
                <a:cubicBezTo>
                  <a:pt x="3288030" y="24130"/>
                  <a:pt x="3318510" y="24130"/>
                  <a:pt x="3350260" y="25400"/>
                </a:cubicBezTo>
                <a:cubicBezTo>
                  <a:pt x="3373120" y="26670"/>
                  <a:pt x="3394710" y="34290"/>
                  <a:pt x="3417570" y="36830"/>
                </a:cubicBezTo>
                <a:cubicBezTo>
                  <a:pt x="3467100" y="43180"/>
                  <a:pt x="3517900" y="53340"/>
                  <a:pt x="3568700" y="53340"/>
                </a:cubicBezTo>
                <a:cubicBezTo>
                  <a:pt x="3663950" y="54610"/>
                  <a:pt x="3759200" y="58420"/>
                  <a:pt x="3853180" y="78740"/>
                </a:cubicBezTo>
                <a:cubicBezTo>
                  <a:pt x="3940809" y="97790"/>
                  <a:pt x="4030980" y="97790"/>
                  <a:pt x="4119880" y="113030"/>
                </a:cubicBezTo>
                <a:cubicBezTo>
                  <a:pt x="4173220" y="121920"/>
                  <a:pt x="4227830" y="138430"/>
                  <a:pt x="4273550" y="165100"/>
                </a:cubicBezTo>
                <a:cubicBezTo>
                  <a:pt x="4323080" y="193040"/>
                  <a:pt x="4361180" y="238760"/>
                  <a:pt x="4405630" y="276860"/>
                </a:cubicBezTo>
                <a:cubicBezTo>
                  <a:pt x="4422139" y="290830"/>
                  <a:pt x="4446270" y="300990"/>
                  <a:pt x="4457700" y="318770"/>
                </a:cubicBezTo>
                <a:cubicBezTo>
                  <a:pt x="4490720" y="367030"/>
                  <a:pt x="4519930" y="417830"/>
                  <a:pt x="4549140" y="468630"/>
                </a:cubicBezTo>
                <a:cubicBezTo>
                  <a:pt x="4570730" y="505460"/>
                  <a:pt x="4592320" y="543560"/>
                  <a:pt x="4608830" y="581660"/>
                </a:cubicBezTo>
                <a:cubicBezTo>
                  <a:pt x="4626610" y="626110"/>
                  <a:pt x="4640580" y="671830"/>
                  <a:pt x="4654550" y="718820"/>
                </a:cubicBezTo>
                <a:cubicBezTo>
                  <a:pt x="4676140" y="792480"/>
                  <a:pt x="4701540" y="866140"/>
                  <a:pt x="4715510" y="942340"/>
                </a:cubicBezTo>
                <a:cubicBezTo>
                  <a:pt x="4735830" y="1049020"/>
                  <a:pt x="4745990" y="1158240"/>
                  <a:pt x="4761230" y="1266190"/>
                </a:cubicBezTo>
                <a:cubicBezTo>
                  <a:pt x="4766310" y="1301750"/>
                  <a:pt x="4772660" y="1337310"/>
                  <a:pt x="4775200" y="1372870"/>
                </a:cubicBezTo>
                <a:cubicBezTo>
                  <a:pt x="4782820" y="1474470"/>
                  <a:pt x="4787900" y="1574800"/>
                  <a:pt x="4794250" y="1676400"/>
                </a:cubicBezTo>
                <a:cubicBezTo>
                  <a:pt x="4803140" y="1802130"/>
                  <a:pt x="4815840" y="1926590"/>
                  <a:pt x="4822190" y="2052320"/>
                </a:cubicBezTo>
                <a:cubicBezTo>
                  <a:pt x="4828540" y="2172970"/>
                  <a:pt x="4833620" y="2294890"/>
                  <a:pt x="4831080" y="2416810"/>
                </a:cubicBezTo>
                <a:cubicBezTo>
                  <a:pt x="4827270" y="2620010"/>
                  <a:pt x="4817110" y="2821940"/>
                  <a:pt x="4806950" y="3025140"/>
                </a:cubicBezTo>
                <a:cubicBezTo>
                  <a:pt x="4800600" y="3150870"/>
                  <a:pt x="4791710" y="3275330"/>
                  <a:pt x="4779010" y="3399790"/>
                </a:cubicBezTo>
                <a:cubicBezTo>
                  <a:pt x="4766310" y="3524250"/>
                  <a:pt x="4747260" y="3647440"/>
                  <a:pt x="4733290" y="3771900"/>
                </a:cubicBezTo>
                <a:cubicBezTo>
                  <a:pt x="4723130" y="3858260"/>
                  <a:pt x="4720590" y="3944620"/>
                  <a:pt x="4709160" y="4029710"/>
                </a:cubicBezTo>
                <a:cubicBezTo>
                  <a:pt x="4699000" y="4107180"/>
                  <a:pt x="4660900" y="4175760"/>
                  <a:pt x="4610100" y="4232910"/>
                </a:cubicBezTo>
                <a:cubicBezTo>
                  <a:pt x="4568191" y="4281170"/>
                  <a:pt x="4535170" y="4335780"/>
                  <a:pt x="4491991" y="4382770"/>
                </a:cubicBezTo>
                <a:cubicBezTo>
                  <a:pt x="4453891" y="4424679"/>
                  <a:pt x="4411981" y="4466590"/>
                  <a:pt x="4345941" y="4467860"/>
                </a:cubicBezTo>
                <a:cubicBezTo>
                  <a:pt x="4330700" y="4467860"/>
                  <a:pt x="4316731" y="4483100"/>
                  <a:pt x="4301491" y="4490720"/>
                </a:cubicBezTo>
                <a:cubicBezTo>
                  <a:pt x="4236720" y="4518660"/>
                  <a:pt x="4169411" y="4542790"/>
                  <a:pt x="4105911" y="4573270"/>
                </a:cubicBezTo>
                <a:cubicBezTo>
                  <a:pt x="3989070" y="4629150"/>
                  <a:pt x="3863341" y="4638040"/>
                  <a:pt x="3737611" y="4643120"/>
                </a:cubicBezTo>
                <a:cubicBezTo>
                  <a:pt x="3689351" y="4645660"/>
                  <a:pt x="3639820" y="4641850"/>
                  <a:pt x="3591561" y="4645660"/>
                </a:cubicBezTo>
                <a:cubicBezTo>
                  <a:pt x="3567431" y="4646930"/>
                  <a:pt x="3544570" y="4658360"/>
                  <a:pt x="3521711" y="4663440"/>
                </a:cubicBezTo>
                <a:cubicBezTo>
                  <a:pt x="3511551" y="4665980"/>
                  <a:pt x="3501391" y="4664710"/>
                  <a:pt x="3489961" y="4665980"/>
                </a:cubicBezTo>
                <a:cubicBezTo>
                  <a:pt x="3474720" y="4667250"/>
                  <a:pt x="3459481" y="4671060"/>
                  <a:pt x="3444241" y="4669790"/>
                </a:cubicBezTo>
                <a:cubicBezTo>
                  <a:pt x="3429000" y="4667250"/>
                  <a:pt x="3418841" y="4662170"/>
                  <a:pt x="3416300" y="4662170"/>
                </a:cubicBez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l="-1780" r="-44482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30"/>
          <p:cNvSpPr/>
          <p:nvPr/>
        </p:nvSpPr>
        <p:spPr>
          <a:xfrm rot="262007">
            <a:off x="-827416" y="8685343"/>
            <a:ext cx="20474267" cy="6477314"/>
          </a:xfrm>
          <a:custGeom>
            <a:avLst/>
            <a:gdLst/>
            <a:ahLst/>
            <a:cxnLst/>
            <a:rect l="l" t="t" r="r" b="b"/>
            <a:pathLst>
              <a:path w="20474267" h="6477314" extrusionOk="0">
                <a:moveTo>
                  <a:pt x="0" y="0"/>
                </a:moveTo>
                <a:lnTo>
                  <a:pt x="20474267" y="0"/>
                </a:lnTo>
                <a:lnTo>
                  <a:pt x="20474267" y="6477314"/>
                </a:lnTo>
                <a:lnTo>
                  <a:pt x="0" y="64773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6AB8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4"/>
          <p:cNvSpPr/>
          <p:nvPr/>
        </p:nvSpPr>
        <p:spPr>
          <a:xfrm rot="5400000" flipH="1">
            <a:off x="3694287" y="1251945"/>
            <a:ext cx="3885367" cy="9372596"/>
          </a:xfrm>
          <a:custGeom>
            <a:avLst/>
            <a:gdLst/>
            <a:ahLst/>
            <a:cxnLst/>
            <a:rect l="l" t="t" r="r" b="b"/>
            <a:pathLst>
              <a:path w="3885367" h="9372596" extrusionOk="0">
                <a:moveTo>
                  <a:pt x="3885368" y="0"/>
                </a:moveTo>
                <a:lnTo>
                  <a:pt x="0" y="0"/>
                </a:lnTo>
                <a:lnTo>
                  <a:pt x="0" y="9372596"/>
                </a:lnTo>
                <a:lnTo>
                  <a:pt x="3885368" y="9372596"/>
                </a:lnTo>
                <a:lnTo>
                  <a:pt x="3885368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12" name="Google Shape;112;p14"/>
          <p:cNvSpPr/>
          <p:nvPr/>
        </p:nvSpPr>
        <p:spPr>
          <a:xfrm>
            <a:off x="603876" y="6710074"/>
            <a:ext cx="3631311" cy="4114800"/>
          </a:xfrm>
          <a:custGeom>
            <a:avLst/>
            <a:gdLst/>
            <a:ahLst/>
            <a:cxnLst/>
            <a:rect l="l" t="t" r="r" b="b"/>
            <a:pathLst>
              <a:path w="3631311" h="4114800" extrusionOk="0">
                <a:moveTo>
                  <a:pt x="0" y="0"/>
                </a:moveTo>
                <a:lnTo>
                  <a:pt x="3631311" y="0"/>
                </a:lnTo>
                <a:lnTo>
                  <a:pt x="3631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13" name="Google Shape;113;p14"/>
          <p:cNvSpPr/>
          <p:nvPr/>
        </p:nvSpPr>
        <p:spPr>
          <a:xfrm rot="-133821" flipH="1">
            <a:off x="844241" y="1520600"/>
            <a:ext cx="9585460" cy="1917092"/>
          </a:xfrm>
          <a:custGeom>
            <a:avLst/>
            <a:gdLst/>
            <a:ahLst/>
            <a:cxnLst/>
            <a:rect l="l" t="t" r="r" b="b"/>
            <a:pathLst>
              <a:path w="9585460" h="1917092" extrusionOk="0">
                <a:moveTo>
                  <a:pt x="9585460" y="0"/>
                </a:moveTo>
                <a:lnTo>
                  <a:pt x="0" y="0"/>
                </a:lnTo>
                <a:lnTo>
                  <a:pt x="0" y="1917092"/>
                </a:lnTo>
                <a:lnTo>
                  <a:pt x="9585460" y="1917092"/>
                </a:lnTo>
                <a:lnTo>
                  <a:pt x="958546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14" name="Google Shape;114;p14"/>
          <p:cNvSpPr/>
          <p:nvPr/>
        </p:nvSpPr>
        <p:spPr>
          <a:xfrm>
            <a:off x="10612623" y="0"/>
            <a:ext cx="7895840" cy="11171654"/>
          </a:xfrm>
          <a:custGeom>
            <a:avLst/>
            <a:gdLst/>
            <a:ahLst/>
            <a:cxnLst/>
            <a:rect l="l" t="t" r="r" b="b"/>
            <a:pathLst>
              <a:path w="3550920" h="5024120" extrusionOk="0">
                <a:moveTo>
                  <a:pt x="3539490" y="4999990"/>
                </a:moveTo>
                <a:lnTo>
                  <a:pt x="3464560" y="4999990"/>
                </a:lnTo>
                <a:lnTo>
                  <a:pt x="3406140" y="4969510"/>
                </a:lnTo>
                <a:lnTo>
                  <a:pt x="222250" y="4992370"/>
                </a:lnTo>
                <a:lnTo>
                  <a:pt x="163830" y="5022850"/>
                </a:lnTo>
                <a:lnTo>
                  <a:pt x="7620" y="5024120"/>
                </a:lnTo>
                <a:lnTo>
                  <a:pt x="7620" y="3315970"/>
                </a:lnTo>
                <a:cubicBezTo>
                  <a:pt x="7620" y="3315970"/>
                  <a:pt x="0" y="2907030"/>
                  <a:pt x="7620" y="2654300"/>
                </a:cubicBezTo>
                <a:cubicBezTo>
                  <a:pt x="15240" y="2401570"/>
                  <a:pt x="7620" y="2263140"/>
                  <a:pt x="7620" y="2263140"/>
                </a:cubicBezTo>
                <a:lnTo>
                  <a:pt x="6350" y="934720"/>
                </a:lnTo>
                <a:lnTo>
                  <a:pt x="5080" y="0"/>
                </a:lnTo>
                <a:lnTo>
                  <a:pt x="440690" y="0"/>
                </a:lnTo>
                <a:lnTo>
                  <a:pt x="528320" y="41910"/>
                </a:lnTo>
                <a:cubicBezTo>
                  <a:pt x="528320" y="41910"/>
                  <a:pt x="1480820" y="19050"/>
                  <a:pt x="1704340" y="38100"/>
                </a:cubicBezTo>
                <a:cubicBezTo>
                  <a:pt x="1927860" y="57150"/>
                  <a:pt x="3208020" y="41910"/>
                  <a:pt x="3208020" y="41910"/>
                </a:cubicBezTo>
                <a:lnTo>
                  <a:pt x="3260090" y="0"/>
                </a:lnTo>
                <a:lnTo>
                  <a:pt x="3539490" y="0"/>
                </a:lnTo>
                <a:lnTo>
                  <a:pt x="3539490" y="1129030"/>
                </a:lnTo>
                <a:cubicBezTo>
                  <a:pt x="3539490" y="1129030"/>
                  <a:pt x="3547110" y="2181860"/>
                  <a:pt x="3539490" y="2479040"/>
                </a:cubicBezTo>
                <a:cubicBezTo>
                  <a:pt x="3531870" y="2776220"/>
                  <a:pt x="3539490" y="3577590"/>
                  <a:pt x="3539490" y="3577590"/>
                </a:cubicBezTo>
                <a:cubicBezTo>
                  <a:pt x="3539490" y="3577590"/>
                  <a:pt x="3550920" y="3818890"/>
                  <a:pt x="3539490" y="3977640"/>
                </a:cubicBezTo>
                <a:cubicBezTo>
                  <a:pt x="3528060" y="4138930"/>
                  <a:pt x="3539490" y="4999990"/>
                  <a:pt x="3539490" y="4999990"/>
                </a:cubicBez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l="-80221" r="-24331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14"/>
          <p:cNvSpPr txBox="1"/>
          <p:nvPr/>
        </p:nvSpPr>
        <p:spPr>
          <a:xfrm>
            <a:off x="1028700" y="1947333"/>
            <a:ext cx="8866712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8000" b="1" i="0" u="none" strike="noStrike" cap="non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ΑΝΕΜΟΣΤΡΟΒΙΛΟΣ</a:t>
            </a:r>
            <a:endParaRPr/>
          </a:p>
        </p:txBody>
      </p:sp>
      <p:sp>
        <p:nvSpPr>
          <p:cNvPr id="116" name="Google Shape;116;p14"/>
          <p:cNvSpPr/>
          <p:nvPr/>
        </p:nvSpPr>
        <p:spPr>
          <a:xfrm rot="10084657">
            <a:off x="6739172" y="3053496"/>
            <a:ext cx="541332" cy="519679"/>
          </a:xfrm>
          <a:custGeom>
            <a:avLst/>
            <a:gdLst/>
            <a:ahLst/>
            <a:cxnLst/>
            <a:rect l="l" t="t" r="r" b="b"/>
            <a:pathLst>
              <a:path w="541332" h="519679" extrusionOk="0">
                <a:moveTo>
                  <a:pt x="0" y="0"/>
                </a:moveTo>
                <a:lnTo>
                  <a:pt x="541332" y="0"/>
                </a:lnTo>
                <a:lnTo>
                  <a:pt x="541332" y="519679"/>
                </a:lnTo>
                <a:lnTo>
                  <a:pt x="0" y="51967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17" name="Google Shape;117;p14"/>
          <p:cNvSpPr/>
          <p:nvPr/>
        </p:nvSpPr>
        <p:spPr>
          <a:xfrm rot="2851397">
            <a:off x="10850024" y="2008572"/>
            <a:ext cx="319992" cy="307192"/>
          </a:xfrm>
          <a:custGeom>
            <a:avLst/>
            <a:gdLst/>
            <a:ahLst/>
            <a:cxnLst/>
            <a:rect l="l" t="t" r="r" b="b"/>
            <a:pathLst>
              <a:path w="319992" h="307192" extrusionOk="0">
                <a:moveTo>
                  <a:pt x="0" y="0"/>
                </a:moveTo>
                <a:lnTo>
                  <a:pt x="319992" y="0"/>
                </a:lnTo>
                <a:lnTo>
                  <a:pt x="319992" y="307192"/>
                </a:lnTo>
                <a:lnTo>
                  <a:pt x="0" y="3071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18" name="Google Shape;118;p14"/>
          <p:cNvSpPr/>
          <p:nvPr/>
        </p:nvSpPr>
        <p:spPr>
          <a:xfrm rot="-10019461">
            <a:off x="17308486" y="743740"/>
            <a:ext cx="516571" cy="495908"/>
          </a:xfrm>
          <a:custGeom>
            <a:avLst/>
            <a:gdLst/>
            <a:ahLst/>
            <a:cxnLst/>
            <a:rect l="l" t="t" r="r" b="b"/>
            <a:pathLst>
              <a:path w="516571" h="495908" extrusionOk="0">
                <a:moveTo>
                  <a:pt x="0" y="0"/>
                </a:moveTo>
                <a:lnTo>
                  <a:pt x="516571" y="0"/>
                </a:lnTo>
                <a:lnTo>
                  <a:pt x="516571" y="495908"/>
                </a:lnTo>
                <a:lnTo>
                  <a:pt x="0" y="495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19" name="Google Shape;119;p14"/>
          <p:cNvSpPr/>
          <p:nvPr/>
        </p:nvSpPr>
        <p:spPr>
          <a:xfrm rot="-1669974">
            <a:off x="7507514" y="579248"/>
            <a:ext cx="530353" cy="898904"/>
          </a:xfrm>
          <a:custGeom>
            <a:avLst/>
            <a:gdLst/>
            <a:ahLst/>
            <a:cxnLst/>
            <a:rect l="l" t="t" r="r" b="b"/>
            <a:pathLst>
              <a:path w="530353" h="898904" extrusionOk="0">
                <a:moveTo>
                  <a:pt x="0" y="0"/>
                </a:moveTo>
                <a:lnTo>
                  <a:pt x="530353" y="0"/>
                </a:lnTo>
                <a:lnTo>
                  <a:pt x="530353" y="898904"/>
                </a:lnTo>
                <a:lnTo>
                  <a:pt x="0" y="8989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20" name="Google Shape;120;p14"/>
          <p:cNvSpPr/>
          <p:nvPr/>
        </p:nvSpPr>
        <p:spPr>
          <a:xfrm rot="693431">
            <a:off x="920907" y="611011"/>
            <a:ext cx="826577" cy="1185137"/>
          </a:xfrm>
          <a:custGeom>
            <a:avLst/>
            <a:gdLst/>
            <a:ahLst/>
            <a:cxnLst/>
            <a:rect l="l" t="t" r="r" b="b"/>
            <a:pathLst>
              <a:path w="826577" h="1185137" extrusionOk="0">
                <a:moveTo>
                  <a:pt x="0" y="0"/>
                </a:moveTo>
                <a:lnTo>
                  <a:pt x="826577" y="0"/>
                </a:lnTo>
                <a:lnTo>
                  <a:pt x="826577" y="1185137"/>
                </a:lnTo>
                <a:lnTo>
                  <a:pt x="0" y="11851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21" name="Google Shape;121;p14"/>
          <p:cNvSpPr/>
          <p:nvPr/>
        </p:nvSpPr>
        <p:spPr>
          <a:xfrm rot="-7483644">
            <a:off x="9640888" y="8295307"/>
            <a:ext cx="509049" cy="488687"/>
          </a:xfrm>
          <a:custGeom>
            <a:avLst/>
            <a:gdLst/>
            <a:ahLst/>
            <a:cxnLst/>
            <a:rect l="l" t="t" r="r" b="b"/>
            <a:pathLst>
              <a:path w="509049" h="488687" extrusionOk="0">
                <a:moveTo>
                  <a:pt x="0" y="0"/>
                </a:moveTo>
                <a:lnTo>
                  <a:pt x="509049" y="0"/>
                </a:lnTo>
                <a:lnTo>
                  <a:pt x="509049" y="488687"/>
                </a:lnTo>
                <a:lnTo>
                  <a:pt x="0" y="488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22" name="Google Shape;122;p14"/>
          <p:cNvSpPr/>
          <p:nvPr/>
        </p:nvSpPr>
        <p:spPr>
          <a:xfrm rot="-1839255">
            <a:off x="533360" y="3725079"/>
            <a:ext cx="554415" cy="532238"/>
          </a:xfrm>
          <a:custGeom>
            <a:avLst/>
            <a:gdLst/>
            <a:ahLst/>
            <a:cxnLst/>
            <a:rect l="l" t="t" r="r" b="b"/>
            <a:pathLst>
              <a:path w="554415" h="532238" extrusionOk="0">
                <a:moveTo>
                  <a:pt x="0" y="0"/>
                </a:moveTo>
                <a:lnTo>
                  <a:pt x="554415" y="0"/>
                </a:lnTo>
                <a:lnTo>
                  <a:pt x="554415" y="532238"/>
                </a:lnTo>
                <a:lnTo>
                  <a:pt x="0" y="5322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23" name="Google Shape;123;p14"/>
          <p:cNvSpPr/>
          <p:nvPr/>
        </p:nvSpPr>
        <p:spPr>
          <a:xfrm rot="-2419102">
            <a:off x="8822305" y="8927907"/>
            <a:ext cx="927423" cy="1329729"/>
          </a:xfrm>
          <a:custGeom>
            <a:avLst/>
            <a:gdLst/>
            <a:ahLst/>
            <a:cxnLst/>
            <a:rect l="l" t="t" r="r" b="b"/>
            <a:pathLst>
              <a:path w="927423" h="1329729" extrusionOk="0">
                <a:moveTo>
                  <a:pt x="0" y="0"/>
                </a:moveTo>
                <a:lnTo>
                  <a:pt x="927422" y="0"/>
                </a:lnTo>
                <a:lnTo>
                  <a:pt x="927422" y="1329729"/>
                </a:lnTo>
                <a:lnTo>
                  <a:pt x="0" y="13297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24" name="Google Shape;124;p14"/>
          <p:cNvSpPr txBox="1"/>
          <p:nvPr/>
        </p:nvSpPr>
        <p:spPr>
          <a:xfrm>
            <a:off x="810568" y="4819673"/>
            <a:ext cx="9259200" cy="1399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3247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Ο </a:t>
            </a:r>
            <a:r>
              <a:rPr lang="el" sz="3247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ανεμοστρόβιλος είναι μια κατακόρυφη δίνη, μια έντονα περιστρεφόμενη στήλη αέρα.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6AB8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5"/>
          <p:cNvSpPr/>
          <p:nvPr/>
        </p:nvSpPr>
        <p:spPr>
          <a:xfrm>
            <a:off x="549494" y="3483382"/>
            <a:ext cx="6416670" cy="3885002"/>
          </a:xfrm>
          <a:custGeom>
            <a:avLst/>
            <a:gdLst/>
            <a:ahLst/>
            <a:cxnLst/>
            <a:rect l="l" t="t" r="r" b="b"/>
            <a:pathLst>
              <a:path w="6416670" h="3885002" extrusionOk="0">
                <a:moveTo>
                  <a:pt x="0" y="0"/>
                </a:moveTo>
                <a:lnTo>
                  <a:pt x="6416670" y="0"/>
                </a:lnTo>
                <a:lnTo>
                  <a:pt x="6416670" y="3885001"/>
                </a:lnTo>
                <a:lnTo>
                  <a:pt x="0" y="38850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grpSp>
        <p:nvGrpSpPr>
          <p:cNvPr id="130" name="Google Shape;130;p15"/>
          <p:cNvGrpSpPr/>
          <p:nvPr/>
        </p:nvGrpSpPr>
        <p:grpSpPr>
          <a:xfrm>
            <a:off x="549494" y="1028701"/>
            <a:ext cx="7140188" cy="5459115"/>
            <a:chOff x="0" y="1"/>
            <a:chExt cx="9520251" cy="7278820"/>
          </a:xfrm>
        </p:grpSpPr>
        <p:sp>
          <p:nvSpPr>
            <p:cNvPr id="131" name="Google Shape;131;p15"/>
            <p:cNvSpPr/>
            <p:nvPr/>
          </p:nvSpPr>
          <p:spPr>
            <a:xfrm rot="244331">
              <a:off x="55523" y="195499"/>
              <a:ext cx="5568593" cy="1761700"/>
            </a:xfrm>
            <a:custGeom>
              <a:avLst/>
              <a:gdLst/>
              <a:ahLst/>
              <a:cxnLst/>
              <a:rect l="l" t="t" r="r" b="b"/>
              <a:pathLst>
                <a:path w="5568593" h="1761700" extrusionOk="0">
                  <a:moveTo>
                    <a:pt x="0" y="0"/>
                  </a:moveTo>
                  <a:lnTo>
                    <a:pt x="5568593" y="0"/>
                  </a:lnTo>
                  <a:lnTo>
                    <a:pt x="5568593" y="1761700"/>
                  </a:lnTo>
                  <a:lnTo>
                    <a:pt x="0" y="17617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132" name="Google Shape;132;p15"/>
            <p:cNvSpPr txBox="1"/>
            <p:nvPr/>
          </p:nvSpPr>
          <p:spPr>
            <a:xfrm>
              <a:off x="524450" y="296294"/>
              <a:ext cx="4805720" cy="14884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l" sz="8000" b="1" i="0" u="none" strike="noStrike" cap="none">
                  <a:solidFill>
                    <a:srgbClr val="000000"/>
                  </a:solidFill>
                  <a:latin typeface="Amatic SC"/>
                  <a:ea typeface="Amatic SC"/>
                  <a:cs typeface="Amatic SC"/>
                  <a:sym typeface="Amatic SC"/>
                </a:rPr>
                <a:t>ΑΝΕΜΟΣΤΡΟΒΙΛΟΣ</a:t>
              </a:r>
              <a:endParaRPr/>
            </a:p>
          </p:txBody>
        </p:sp>
        <p:sp>
          <p:nvSpPr>
            <p:cNvPr id="133" name="Google Shape;133;p15"/>
            <p:cNvSpPr txBox="1"/>
            <p:nvPr/>
          </p:nvSpPr>
          <p:spPr>
            <a:xfrm>
              <a:off x="554182" y="3707157"/>
              <a:ext cx="8966069" cy="3571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24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24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l" sz="309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Στο βόρειο ημισφαίριο, συνήθως περιστρέφεται αριστερόστροφα.</a:t>
              </a:r>
              <a:endParaRPr/>
            </a:p>
            <a:p>
              <a:pPr marL="0" marR="0" lvl="0" indent="0" algn="l" rtl="0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9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4" name="Google Shape;134;p15"/>
          <p:cNvSpPr/>
          <p:nvPr/>
        </p:nvSpPr>
        <p:spPr>
          <a:xfrm>
            <a:off x="8016620" y="1631633"/>
            <a:ext cx="9678273" cy="7053369"/>
          </a:xfrm>
          <a:custGeom>
            <a:avLst/>
            <a:gdLst/>
            <a:ahLst/>
            <a:cxnLst/>
            <a:rect l="l" t="t" r="r" b="b"/>
            <a:pathLst>
              <a:path w="2903220" h="2115820" extrusionOk="0">
                <a:moveTo>
                  <a:pt x="2881630" y="800100"/>
                </a:moveTo>
                <a:cubicBezTo>
                  <a:pt x="2880360" y="624840"/>
                  <a:pt x="2870200" y="412750"/>
                  <a:pt x="2870200" y="222250"/>
                </a:cubicBezTo>
                <a:cubicBezTo>
                  <a:pt x="2870200" y="170180"/>
                  <a:pt x="2868930" y="66040"/>
                  <a:pt x="2862580" y="13970"/>
                </a:cubicBezTo>
                <a:cubicBezTo>
                  <a:pt x="2710180" y="13970"/>
                  <a:pt x="2546350" y="1270"/>
                  <a:pt x="2392680" y="1270"/>
                </a:cubicBezTo>
                <a:cubicBezTo>
                  <a:pt x="1593850" y="3810"/>
                  <a:pt x="802640" y="0"/>
                  <a:pt x="5080" y="1270"/>
                </a:cubicBezTo>
                <a:cubicBezTo>
                  <a:pt x="5080" y="171450"/>
                  <a:pt x="0" y="360680"/>
                  <a:pt x="1270" y="530860"/>
                </a:cubicBezTo>
                <a:cubicBezTo>
                  <a:pt x="3810" y="848360"/>
                  <a:pt x="7620" y="1167130"/>
                  <a:pt x="7620" y="1484630"/>
                </a:cubicBezTo>
                <a:cubicBezTo>
                  <a:pt x="7620" y="1638300"/>
                  <a:pt x="6350" y="1790700"/>
                  <a:pt x="13970" y="1944370"/>
                </a:cubicBezTo>
                <a:cubicBezTo>
                  <a:pt x="16510" y="1993900"/>
                  <a:pt x="19050" y="2042160"/>
                  <a:pt x="24130" y="2091690"/>
                </a:cubicBezTo>
                <a:cubicBezTo>
                  <a:pt x="191770" y="2094230"/>
                  <a:pt x="358140" y="2098040"/>
                  <a:pt x="525780" y="2103120"/>
                </a:cubicBezTo>
                <a:cubicBezTo>
                  <a:pt x="971550" y="2115820"/>
                  <a:pt x="1404620" y="2095500"/>
                  <a:pt x="1864360" y="2104390"/>
                </a:cubicBezTo>
                <a:cubicBezTo>
                  <a:pt x="2211070" y="2110740"/>
                  <a:pt x="2551430" y="2091690"/>
                  <a:pt x="2898140" y="2091690"/>
                </a:cubicBezTo>
                <a:cubicBezTo>
                  <a:pt x="2898140" y="2075180"/>
                  <a:pt x="2899410" y="1978660"/>
                  <a:pt x="2900680" y="1962150"/>
                </a:cubicBezTo>
                <a:cubicBezTo>
                  <a:pt x="2903220" y="1863090"/>
                  <a:pt x="2889250" y="1677670"/>
                  <a:pt x="2890520" y="1578610"/>
                </a:cubicBezTo>
                <a:cubicBezTo>
                  <a:pt x="2896870" y="1170940"/>
                  <a:pt x="2884170" y="1151890"/>
                  <a:pt x="2881630" y="800100"/>
                </a:cubicBez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31980" r="-31980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15"/>
          <p:cNvSpPr/>
          <p:nvPr/>
        </p:nvSpPr>
        <p:spPr>
          <a:xfrm rot="5252589">
            <a:off x="16778295" y="2087183"/>
            <a:ext cx="516571" cy="495908"/>
          </a:xfrm>
          <a:custGeom>
            <a:avLst/>
            <a:gdLst/>
            <a:ahLst/>
            <a:cxnLst/>
            <a:rect l="l" t="t" r="r" b="b"/>
            <a:pathLst>
              <a:path w="516571" h="495908" extrusionOk="0">
                <a:moveTo>
                  <a:pt x="0" y="0"/>
                </a:moveTo>
                <a:lnTo>
                  <a:pt x="516571" y="0"/>
                </a:lnTo>
                <a:lnTo>
                  <a:pt x="516571" y="495908"/>
                </a:lnTo>
                <a:lnTo>
                  <a:pt x="0" y="495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36" name="Google Shape;136;p15"/>
          <p:cNvSpPr/>
          <p:nvPr/>
        </p:nvSpPr>
        <p:spPr>
          <a:xfrm rot="-6383107">
            <a:off x="9419052" y="8116410"/>
            <a:ext cx="513645" cy="493100"/>
          </a:xfrm>
          <a:custGeom>
            <a:avLst/>
            <a:gdLst/>
            <a:ahLst/>
            <a:cxnLst/>
            <a:rect l="l" t="t" r="r" b="b"/>
            <a:pathLst>
              <a:path w="513645" h="493100" extrusionOk="0">
                <a:moveTo>
                  <a:pt x="0" y="0"/>
                </a:moveTo>
                <a:lnTo>
                  <a:pt x="513645" y="0"/>
                </a:lnTo>
                <a:lnTo>
                  <a:pt x="513645" y="493100"/>
                </a:lnTo>
                <a:lnTo>
                  <a:pt x="0" y="4931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37" name="Google Shape;137;p15"/>
          <p:cNvSpPr/>
          <p:nvPr/>
        </p:nvSpPr>
        <p:spPr>
          <a:xfrm rot="9469560">
            <a:off x="3907203" y="516130"/>
            <a:ext cx="1192022" cy="1025139"/>
          </a:xfrm>
          <a:custGeom>
            <a:avLst/>
            <a:gdLst/>
            <a:ahLst/>
            <a:cxnLst/>
            <a:rect l="l" t="t" r="r" b="b"/>
            <a:pathLst>
              <a:path w="1192022" h="1025139" extrusionOk="0">
                <a:moveTo>
                  <a:pt x="0" y="0"/>
                </a:moveTo>
                <a:lnTo>
                  <a:pt x="1192022" y="0"/>
                </a:lnTo>
                <a:lnTo>
                  <a:pt x="1192022" y="1025140"/>
                </a:lnTo>
                <a:lnTo>
                  <a:pt x="0" y="10251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6AB8"/>
        </a:solid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6"/>
          <p:cNvSpPr/>
          <p:nvPr/>
        </p:nvSpPr>
        <p:spPr>
          <a:xfrm rot="-133821" flipH="1">
            <a:off x="141069" y="624210"/>
            <a:ext cx="9585460" cy="1917092"/>
          </a:xfrm>
          <a:custGeom>
            <a:avLst/>
            <a:gdLst/>
            <a:ahLst/>
            <a:cxnLst/>
            <a:rect l="l" t="t" r="r" b="b"/>
            <a:pathLst>
              <a:path w="9585460" h="1917092" extrusionOk="0">
                <a:moveTo>
                  <a:pt x="9585460" y="0"/>
                </a:moveTo>
                <a:lnTo>
                  <a:pt x="0" y="0"/>
                </a:lnTo>
                <a:lnTo>
                  <a:pt x="0" y="1917092"/>
                </a:lnTo>
                <a:lnTo>
                  <a:pt x="9585460" y="1917092"/>
                </a:lnTo>
                <a:lnTo>
                  <a:pt x="958546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43" name="Google Shape;143;p16"/>
          <p:cNvSpPr/>
          <p:nvPr/>
        </p:nvSpPr>
        <p:spPr>
          <a:xfrm rot="-10019461">
            <a:off x="17308486" y="743740"/>
            <a:ext cx="516571" cy="495908"/>
          </a:xfrm>
          <a:custGeom>
            <a:avLst/>
            <a:gdLst/>
            <a:ahLst/>
            <a:cxnLst/>
            <a:rect l="l" t="t" r="r" b="b"/>
            <a:pathLst>
              <a:path w="516571" h="495908" extrusionOk="0">
                <a:moveTo>
                  <a:pt x="0" y="0"/>
                </a:moveTo>
                <a:lnTo>
                  <a:pt x="516571" y="0"/>
                </a:lnTo>
                <a:lnTo>
                  <a:pt x="516571" y="495908"/>
                </a:lnTo>
                <a:lnTo>
                  <a:pt x="0" y="495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44" name="Google Shape;144;p16"/>
          <p:cNvSpPr/>
          <p:nvPr/>
        </p:nvSpPr>
        <p:spPr>
          <a:xfrm rot="1800043">
            <a:off x="10907350" y="8454140"/>
            <a:ext cx="567418" cy="626667"/>
          </a:xfrm>
          <a:custGeom>
            <a:avLst/>
            <a:gdLst/>
            <a:ahLst/>
            <a:cxnLst/>
            <a:rect l="l" t="t" r="r" b="b"/>
            <a:pathLst>
              <a:path w="567418" h="626667" extrusionOk="0">
                <a:moveTo>
                  <a:pt x="0" y="0"/>
                </a:moveTo>
                <a:lnTo>
                  <a:pt x="567418" y="0"/>
                </a:lnTo>
                <a:lnTo>
                  <a:pt x="567418" y="626667"/>
                </a:lnTo>
                <a:lnTo>
                  <a:pt x="0" y="6266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45" name="Google Shape;145;p16"/>
          <p:cNvSpPr/>
          <p:nvPr/>
        </p:nvSpPr>
        <p:spPr>
          <a:xfrm rot="-1669974">
            <a:off x="7286577" y="612038"/>
            <a:ext cx="530353" cy="898904"/>
          </a:xfrm>
          <a:custGeom>
            <a:avLst/>
            <a:gdLst/>
            <a:ahLst/>
            <a:cxnLst/>
            <a:rect l="l" t="t" r="r" b="b"/>
            <a:pathLst>
              <a:path w="530353" h="898904" extrusionOk="0">
                <a:moveTo>
                  <a:pt x="0" y="0"/>
                </a:moveTo>
                <a:lnTo>
                  <a:pt x="530353" y="0"/>
                </a:lnTo>
                <a:lnTo>
                  <a:pt x="530353" y="898904"/>
                </a:lnTo>
                <a:lnTo>
                  <a:pt x="0" y="8989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46" name="Google Shape;146;p16"/>
          <p:cNvSpPr/>
          <p:nvPr/>
        </p:nvSpPr>
        <p:spPr>
          <a:xfrm rot="693431">
            <a:off x="920907" y="611011"/>
            <a:ext cx="826577" cy="1185137"/>
          </a:xfrm>
          <a:custGeom>
            <a:avLst/>
            <a:gdLst/>
            <a:ahLst/>
            <a:cxnLst/>
            <a:rect l="l" t="t" r="r" b="b"/>
            <a:pathLst>
              <a:path w="826577" h="1185137" extrusionOk="0">
                <a:moveTo>
                  <a:pt x="0" y="0"/>
                </a:moveTo>
                <a:lnTo>
                  <a:pt x="826577" y="0"/>
                </a:lnTo>
                <a:lnTo>
                  <a:pt x="826577" y="1185137"/>
                </a:lnTo>
                <a:lnTo>
                  <a:pt x="0" y="11851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47" name="Google Shape;147;p16"/>
          <p:cNvSpPr/>
          <p:nvPr/>
        </p:nvSpPr>
        <p:spPr>
          <a:xfrm rot="-2419102">
            <a:off x="16795589" y="5492859"/>
            <a:ext cx="927423" cy="1329729"/>
          </a:xfrm>
          <a:custGeom>
            <a:avLst/>
            <a:gdLst/>
            <a:ahLst/>
            <a:cxnLst/>
            <a:rect l="l" t="t" r="r" b="b"/>
            <a:pathLst>
              <a:path w="927423" h="1329729" extrusionOk="0">
                <a:moveTo>
                  <a:pt x="0" y="0"/>
                </a:moveTo>
                <a:lnTo>
                  <a:pt x="927422" y="0"/>
                </a:lnTo>
                <a:lnTo>
                  <a:pt x="927422" y="1329730"/>
                </a:lnTo>
                <a:lnTo>
                  <a:pt x="0" y="13297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49" name="Google Shape;149;p16"/>
          <p:cNvSpPr/>
          <p:nvPr/>
        </p:nvSpPr>
        <p:spPr>
          <a:xfrm>
            <a:off x="3875859" y="1866935"/>
            <a:ext cx="7315200" cy="484632"/>
          </a:xfrm>
          <a:custGeom>
            <a:avLst/>
            <a:gdLst/>
            <a:ahLst/>
            <a:cxnLst/>
            <a:rect l="l" t="t" r="r" b="b"/>
            <a:pathLst>
              <a:path w="7315200" h="484632" extrusionOk="0">
                <a:moveTo>
                  <a:pt x="0" y="0"/>
                </a:moveTo>
                <a:lnTo>
                  <a:pt x="7315200" y="0"/>
                </a:lnTo>
                <a:lnTo>
                  <a:pt x="7315200" y="484632"/>
                </a:lnTo>
                <a:lnTo>
                  <a:pt x="0" y="48463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50" name="Google Shape;150;p16"/>
          <p:cNvSpPr/>
          <p:nvPr/>
        </p:nvSpPr>
        <p:spPr>
          <a:xfrm>
            <a:off x="488651" y="3052622"/>
            <a:ext cx="7507448" cy="6756703"/>
          </a:xfrm>
          <a:custGeom>
            <a:avLst/>
            <a:gdLst/>
            <a:ahLst/>
            <a:cxnLst/>
            <a:rect l="l" t="t" r="r" b="b"/>
            <a:pathLst>
              <a:path w="7507448" h="6756703" extrusionOk="0">
                <a:moveTo>
                  <a:pt x="0" y="0"/>
                </a:moveTo>
                <a:lnTo>
                  <a:pt x="7507448" y="0"/>
                </a:lnTo>
                <a:lnTo>
                  <a:pt x="7507448" y="6756704"/>
                </a:lnTo>
                <a:lnTo>
                  <a:pt x="0" y="67567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51" name="Google Shape;151;p16"/>
          <p:cNvSpPr txBox="1"/>
          <p:nvPr/>
        </p:nvSpPr>
        <p:spPr>
          <a:xfrm>
            <a:off x="708115" y="3773024"/>
            <a:ext cx="7060234" cy="5407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3099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Ο αέρας μέσα σε έναν ανεμοστρόβιλο περιστρέφεται σε οριζόντιο επίπεδο.</a:t>
            </a:r>
            <a:endParaRPr/>
          </a:p>
          <a:p>
            <a:pPr marL="0" marR="0" lvl="0" indent="0" algn="just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9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3099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Υπάρχει μια ανοδική κίνηση του αέρα με τη μορφή έλικας.</a:t>
            </a:r>
            <a:endParaRPr/>
          </a:p>
          <a:p>
            <a:pPr marL="0" marR="0" lvl="0" indent="0" algn="just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9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3099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Ο ανεμοστρόβιλος μαζεύει σκόνη και συμπυκνώνει τους υδρατμούς μέσα στον ανεμοστρόβιλο, με αποτέλεσμα μια σκουρόχρωμη χοάνη ανεμοστρόβιλου.</a:t>
            </a:r>
            <a:endParaRPr/>
          </a:p>
        </p:txBody>
      </p:sp>
      <p:sp>
        <p:nvSpPr>
          <p:cNvPr id="152" name="Google Shape;152;p16"/>
          <p:cNvSpPr txBox="1"/>
          <p:nvPr/>
        </p:nvSpPr>
        <p:spPr>
          <a:xfrm>
            <a:off x="277288" y="927563"/>
            <a:ext cx="8866712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8000" b="1" i="0" u="none" strike="noStrike" cap="non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ΑΝΕΜΟΣΤΡΟΒΙΛΟΣ</a:t>
            </a:r>
            <a:endParaRPr/>
          </a:p>
        </p:txBody>
      </p:sp>
      <p:pic>
        <p:nvPicPr>
          <p:cNvPr id="13" name="12 - Εικόνα" descr="ΑΝΕΜΟ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28610" y="2709948"/>
            <a:ext cx="8429105" cy="68289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4E8"/>
        </a:soli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7"/>
          <p:cNvSpPr/>
          <p:nvPr/>
        </p:nvSpPr>
        <p:spPr>
          <a:xfrm>
            <a:off x="9286186" y="1327264"/>
            <a:ext cx="8770936" cy="8244680"/>
          </a:xfrm>
          <a:custGeom>
            <a:avLst/>
            <a:gdLst/>
            <a:ahLst/>
            <a:cxnLst/>
            <a:rect l="l" t="t" r="r" b="b"/>
            <a:pathLst>
              <a:path w="8770936" h="8244680" extrusionOk="0">
                <a:moveTo>
                  <a:pt x="0" y="0"/>
                </a:moveTo>
                <a:lnTo>
                  <a:pt x="8770935" y="0"/>
                </a:lnTo>
                <a:lnTo>
                  <a:pt x="8770935" y="8244680"/>
                </a:lnTo>
                <a:lnTo>
                  <a:pt x="0" y="82446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58" name="Google Shape;158;p17"/>
          <p:cNvSpPr/>
          <p:nvPr/>
        </p:nvSpPr>
        <p:spPr>
          <a:xfrm rot="-789926">
            <a:off x="9335590" y="1080715"/>
            <a:ext cx="513645" cy="493100"/>
          </a:xfrm>
          <a:custGeom>
            <a:avLst/>
            <a:gdLst/>
            <a:ahLst/>
            <a:cxnLst/>
            <a:rect l="l" t="t" r="r" b="b"/>
            <a:pathLst>
              <a:path w="513645" h="493100" extrusionOk="0">
                <a:moveTo>
                  <a:pt x="0" y="0"/>
                </a:moveTo>
                <a:lnTo>
                  <a:pt x="513646" y="0"/>
                </a:lnTo>
                <a:lnTo>
                  <a:pt x="513646" y="493099"/>
                </a:lnTo>
                <a:lnTo>
                  <a:pt x="0" y="49309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59" name="Google Shape;159;p17"/>
          <p:cNvSpPr/>
          <p:nvPr/>
        </p:nvSpPr>
        <p:spPr>
          <a:xfrm rot="8915872">
            <a:off x="8644547" y="7857623"/>
            <a:ext cx="424393" cy="407417"/>
          </a:xfrm>
          <a:custGeom>
            <a:avLst/>
            <a:gdLst/>
            <a:ahLst/>
            <a:cxnLst/>
            <a:rect l="l" t="t" r="r" b="b"/>
            <a:pathLst>
              <a:path w="424393" h="407417" extrusionOk="0">
                <a:moveTo>
                  <a:pt x="0" y="0"/>
                </a:moveTo>
                <a:lnTo>
                  <a:pt x="424393" y="0"/>
                </a:lnTo>
                <a:lnTo>
                  <a:pt x="424393" y="407417"/>
                </a:lnTo>
                <a:lnTo>
                  <a:pt x="0" y="4074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60" name="Google Shape;160;p17"/>
          <p:cNvSpPr/>
          <p:nvPr/>
        </p:nvSpPr>
        <p:spPr>
          <a:xfrm rot="4540450">
            <a:off x="6761803" y="1880709"/>
            <a:ext cx="294237" cy="282468"/>
          </a:xfrm>
          <a:custGeom>
            <a:avLst/>
            <a:gdLst/>
            <a:ahLst/>
            <a:cxnLst/>
            <a:rect l="l" t="t" r="r" b="b"/>
            <a:pathLst>
              <a:path w="294237" h="282468" extrusionOk="0">
                <a:moveTo>
                  <a:pt x="0" y="0"/>
                </a:moveTo>
                <a:lnTo>
                  <a:pt x="294238" y="0"/>
                </a:lnTo>
                <a:lnTo>
                  <a:pt x="294238" y="282467"/>
                </a:lnTo>
                <a:lnTo>
                  <a:pt x="0" y="282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61" name="Google Shape;161;p17"/>
          <p:cNvSpPr/>
          <p:nvPr/>
        </p:nvSpPr>
        <p:spPr>
          <a:xfrm rot="262007">
            <a:off x="-827416" y="8685343"/>
            <a:ext cx="20474267" cy="6477314"/>
          </a:xfrm>
          <a:custGeom>
            <a:avLst/>
            <a:gdLst/>
            <a:ahLst/>
            <a:cxnLst/>
            <a:rect l="l" t="t" r="r" b="b"/>
            <a:pathLst>
              <a:path w="20474267" h="6477314" extrusionOk="0">
                <a:moveTo>
                  <a:pt x="0" y="0"/>
                </a:moveTo>
                <a:lnTo>
                  <a:pt x="20474267" y="0"/>
                </a:lnTo>
                <a:lnTo>
                  <a:pt x="20474267" y="6477314"/>
                </a:lnTo>
                <a:lnTo>
                  <a:pt x="0" y="64773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62" name="Google Shape;162;p17"/>
          <p:cNvSpPr/>
          <p:nvPr/>
        </p:nvSpPr>
        <p:spPr>
          <a:xfrm>
            <a:off x="7082166" y="433277"/>
            <a:ext cx="10909428" cy="6886577"/>
          </a:xfrm>
          <a:custGeom>
            <a:avLst/>
            <a:gdLst/>
            <a:ahLst/>
            <a:cxnLst/>
            <a:rect l="l" t="t" r="r" b="b"/>
            <a:pathLst>
              <a:path w="10909428" h="6886577" extrusionOk="0">
                <a:moveTo>
                  <a:pt x="0" y="0"/>
                </a:moveTo>
                <a:lnTo>
                  <a:pt x="10909429" y="0"/>
                </a:lnTo>
                <a:lnTo>
                  <a:pt x="10909429" y="6886576"/>
                </a:lnTo>
                <a:lnTo>
                  <a:pt x="0" y="68865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grpSp>
        <p:nvGrpSpPr>
          <p:cNvPr id="163" name="Google Shape;163;p17"/>
          <p:cNvGrpSpPr/>
          <p:nvPr/>
        </p:nvGrpSpPr>
        <p:grpSpPr>
          <a:xfrm>
            <a:off x="304368" y="1028975"/>
            <a:ext cx="9953537" cy="6557484"/>
            <a:chOff x="-177338" y="-4024746"/>
            <a:chExt cx="13271382" cy="8743313"/>
          </a:xfrm>
        </p:grpSpPr>
        <p:sp>
          <p:nvSpPr>
            <p:cNvPr id="164" name="Google Shape;164;p17"/>
            <p:cNvSpPr txBox="1"/>
            <p:nvPr/>
          </p:nvSpPr>
          <p:spPr>
            <a:xfrm>
              <a:off x="-177338" y="-4024746"/>
              <a:ext cx="13271382" cy="18731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000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l" sz="8299" b="1" i="0" u="none" strike="noStrike" cap="none" dirty="0">
                  <a:solidFill>
                    <a:srgbClr val="000000"/>
                  </a:solidFill>
                  <a:latin typeface="Amatic SC"/>
                  <a:ea typeface="Amatic SC"/>
                  <a:cs typeface="Amatic SC"/>
                  <a:sym typeface="Amatic SC"/>
                </a:rPr>
                <a:t>ΑΝΕΜΟΣΤΡΟΒΙΛΟΣ</a:t>
              </a:r>
              <a:endParaRPr/>
            </a:p>
          </p:txBody>
        </p:sp>
        <p:sp>
          <p:nvSpPr>
            <p:cNvPr id="165" name="Google Shape;165;p17"/>
            <p:cNvSpPr txBox="1"/>
            <p:nvPr/>
          </p:nvSpPr>
          <p:spPr>
            <a:xfrm>
              <a:off x="0" y="2517266"/>
              <a:ext cx="11225828" cy="22013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998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l" sz="3216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Η μέση διάρκεια είναι 5-10 λεπτά, αλλά οι μεγάλοι ανεμοστρόβιλοι μπορούν να διαρκέσουν έως και μία ώρα υπό ευνοϊκές συνθήκες.</a:t>
              </a: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6AB8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8"/>
          <p:cNvSpPr/>
          <p:nvPr/>
        </p:nvSpPr>
        <p:spPr>
          <a:xfrm rot="5400000" flipH="1">
            <a:off x="13106979" y="2483784"/>
            <a:ext cx="2969606" cy="7163523"/>
          </a:xfrm>
          <a:custGeom>
            <a:avLst/>
            <a:gdLst/>
            <a:ahLst/>
            <a:cxnLst/>
            <a:rect l="l" t="t" r="r" b="b"/>
            <a:pathLst>
              <a:path w="2969606" h="7163523" extrusionOk="0">
                <a:moveTo>
                  <a:pt x="2969605" y="0"/>
                </a:moveTo>
                <a:lnTo>
                  <a:pt x="0" y="0"/>
                </a:lnTo>
                <a:lnTo>
                  <a:pt x="0" y="7163523"/>
                </a:lnTo>
                <a:lnTo>
                  <a:pt x="2969605" y="7163523"/>
                </a:lnTo>
                <a:lnTo>
                  <a:pt x="2969605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71" name="Google Shape;171;p18"/>
          <p:cNvSpPr/>
          <p:nvPr/>
        </p:nvSpPr>
        <p:spPr>
          <a:xfrm rot="-133821" flipH="1">
            <a:off x="8403925" y="595610"/>
            <a:ext cx="9585460" cy="1917092"/>
          </a:xfrm>
          <a:custGeom>
            <a:avLst/>
            <a:gdLst/>
            <a:ahLst/>
            <a:cxnLst/>
            <a:rect l="l" t="t" r="r" b="b"/>
            <a:pathLst>
              <a:path w="9585460" h="1917092" extrusionOk="0">
                <a:moveTo>
                  <a:pt x="9585460" y="0"/>
                </a:moveTo>
                <a:lnTo>
                  <a:pt x="0" y="0"/>
                </a:lnTo>
                <a:lnTo>
                  <a:pt x="0" y="1917092"/>
                </a:lnTo>
                <a:lnTo>
                  <a:pt x="9585460" y="1917092"/>
                </a:lnTo>
                <a:lnTo>
                  <a:pt x="958546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72" name="Google Shape;172;p18"/>
          <p:cNvSpPr txBox="1"/>
          <p:nvPr/>
        </p:nvSpPr>
        <p:spPr>
          <a:xfrm>
            <a:off x="8763299" y="1022343"/>
            <a:ext cx="8866712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8000" b="0" i="0" u="none" strike="noStrike" cap="non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Ανεμοστρόβιλοι ΣΤΟΝ ΚΟΣΜΟ</a:t>
            </a:r>
            <a:endParaRPr/>
          </a:p>
        </p:txBody>
      </p:sp>
      <p:sp>
        <p:nvSpPr>
          <p:cNvPr id="173" name="Google Shape;173;p18"/>
          <p:cNvSpPr/>
          <p:nvPr/>
        </p:nvSpPr>
        <p:spPr>
          <a:xfrm rot="2851397">
            <a:off x="10850024" y="2008572"/>
            <a:ext cx="319992" cy="307192"/>
          </a:xfrm>
          <a:custGeom>
            <a:avLst/>
            <a:gdLst/>
            <a:ahLst/>
            <a:cxnLst/>
            <a:rect l="l" t="t" r="r" b="b"/>
            <a:pathLst>
              <a:path w="319992" h="307192" extrusionOk="0">
                <a:moveTo>
                  <a:pt x="0" y="0"/>
                </a:moveTo>
                <a:lnTo>
                  <a:pt x="319992" y="0"/>
                </a:lnTo>
                <a:lnTo>
                  <a:pt x="319992" y="307192"/>
                </a:lnTo>
                <a:lnTo>
                  <a:pt x="0" y="3071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74" name="Google Shape;174;p18"/>
          <p:cNvSpPr/>
          <p:nvPr/>
        </p:nvSpPr>
        <p:spPr>
          <a:xfrm rot="-1669974">
            <a:off x="7286577" y="612038"/>
            <a:ext cx="530353" cy="898904"/>
          </a:xfrm>
          <a:custGeom>
            <a:avLst/>
            <a:gdLst/>
            <a:ahLst/>
            <a:cxnLst/>
            <a:rect l="l" t="t" r="r" b="b"/>
            <a:pathLst>
              <a:path w="530353" h="898904" extrusionOk="0">
                <a:moveTo>
                  <a:pt x="0" y="0"/>
                </a:moveTo>
                <a:lnTo>
                  <a:pt x="530353" y="0"/>
                </a:lnTo>
                <a:lnTo>
                  <a:pt x="530353" y="898904"/>
                </a:lnTo>
                <a:lnTo>
                  <a:pt x="0" y="8989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75" name="Google Shape;175;p18"/>
          <p:cNvSpPr/>
          <p:nvPr/>
        </p:nvSpPr>
        <p:spPr>
          <a:xfrm>
            <a:off x="1" y="1940441"/>
            <a:ext cx="10058400" cy="7953153"/>
          </a:xfrm>
          <a:custGeom>
            <a:avLst/>
            <a:gdLst/>
            <a:ahLst/>
            <a:cxnLst/>
            <a:rect l="l" t="t" r="r" b="b"/>
            <a:pathLst>
              <a:path w="11433985" h="7953153" extrusionOk="0">
                <a:moveTo>
                  <a:pt x="0" y="0"/>
                </a:moveTo>
                <a:lnTo>
                  <a:pt x="11433985" y="0"/>
                </a:lnTo>
                <a:lnTo>
                  <a:pt x="11433985" y="7953153"/>
                </a:lnTo>
                <a:lnTo>
                  <a:pt x="0" y="795315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l="-4446" r="-4444"/>
            </a:stretch>
          </a:blipFill>
          <a:ln>
            <a:noFill/>
          </a:ln>
        </p:spPr>
      </p:sp>
      <p:sp>
        <p:nvSpPr>
          <p:cNvPr id="176" name="Google Shape;176;p18"/>
          <p:cNvSpPr txBox="1"/>
          <p:nvPr/>
        </p:nvSpPr>
        <p:spPr>
          <a:xfrm>
            <a:off x="11061665" y="5084850"/>
            <a:ext cx="7060234" cy="160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309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Οι ΗΠΑ είναι ένα μοναδικό μέρος στον κόσμο, με τον μεγαλύτερο αριθμό ανεμοστρόβιλων ανά έτος.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4E8"/>
        </a:solid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19"/>
          <p:cNvPicPr preferRelativeResize="0"/>
          <p:nvPr/>
        </p:nvPicPr>
        <p:blipFill rotWithShape="1">
          <a:blip r:embed="rId3">
            <a:alphaModFix/>
          </a:blip>
          <a:srcRect l="657" r="657"/>
          <a:stretch/>
        </p:blipFill>
        <p:spPr>
          <a:xfrm>
            <a:off x="-146700" y="71723"/>
            <a:ext cx="18434700" cy="105077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6AB8"/>
        </a:soli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0"/>
          <p:cNvSpPr/>
          <p:nvPr/>
        </p:nvSpPr>
        <p:spPr>
          <a:xfrm rot="-3307509">
            <a:off x="5704020" y="398233"/>
            <a:ext cx="541332" cy="519679"/>
          </a:xfrm>
          <a:custGeom>
            <a:avLst/>
            <a:gdLst/>
            <a:ahLst/>
            <a:cxnLst/>
            <a:rect l="l" t="t" r="r" b="b"/>
            <a:pathLst>
              <a:path w="541332" h="519679" extrusionOk="0">
                <a:moveTo>
                  <a:pt x="0" y="0"/>
                </a:moveTo>
                <a:lnTo>
                  <a:pt x="541332" y="0"/>
                </a:lnTo>
                <a:lnTo>
                  <a:pt x="541332" y="519679"/>
                </a:lnTo>
                <a:lnTo>
                  <a:pt x="0" y="51967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87" name="Google Shape;187;p20"/>
          <p:cNvSpPr/>
          <p:nvPr/>
        </p:nvSpPr>
        <p:spPr>
          <a:xfrm rot="-1159206">
            <a:off x="3252256" y="4267841"/>
            <a:ext cx="662036" cy="1122094"/>
          </a:xfrm>
          <a:custGeom>
            <a:avLst/>
            <a:gdLst/>
            <a:ahLst/>
            <a:cxnLst/>
            <a:rect l="l" t="t" r="r" b="b"/>
            <a:pathLst>
              <a:path w="662036" h="1122094" extrusionOk="0">
                <a:moveTo>
                  <a:pt x="0" y="0"/>
                </a:moveTo>
                <a:lnTo>
                  <a:pt x="662035" y="0"/>
                </a:lnTo>
                <a:lnTo>
                  <a:pt x="662035" y="1122095"/>
                </a:lnTo>
                <a:lnTo>
                  <a:pt x="0" y="112209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88" name="Google Shape;188;p20"/>
          <p:cNvSpPr/>
          <p:nvPr/>
        </p:nvSpPr>
        <p:spPr>
          <a:xfrm>
            <a:off x="5606750" y="8544145"/>
            <a:ext cx="758759" cy="837986"/>
          </a:xfrm>
          <a:custGeom>
            <a:avLst/>
            <a:gdLst/>
            <a:ahLst/>
            <a:cxnLst/>
            <a:rect l="l" t="t" r="r" b="b"/>
            <a:pathLst>
              <a:path w="758759" h="837986" extrusionOk="0">
                <a:moveTo>
                  <a:pt x="0" y="0"/>
                </a:moveTo>
                <a:lnTo>
                  <a:pt x="758759" y="0"/>
                </a:lnTo>
                <a:lnTo>
                  <a:pt x="758759" y="837987"/>
                </a:lnTo>
                <a:lnTo>
                  <a:pt x="0" y="837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89" name="Google Shape;189;p20"/>
          <p:cNvSpPr/>
          <p:nvPr/>
        </p:nvSpPr>
        <p:spPr>
          <a:xfrm rot="-7483644">
            <a:off x="2830753" y="8871512"/>
            <a:ext cx="509049" cy="488687"/>
          </a:xfrm>
          <a:custGeom>
            <a:avLst/>
            <a:gdLst/>
            <a:ahLst/>
            <a:cxnLst/>
            <a:rect l="l" t="t" r="r" b="b"/>
            <a:pathLst>
              <a:path w="509049" h="488687" extrusionOk="0">
                <a:moveTo>
                  <a:pt x="0" y="0"/>
                </a:moveTo>
                <a:lnTo>
                  <a:pt x="509048" y="0"/>
                </a:lnTo>
                <a:lnTo>
                  <a:pt x="509048" y="488687"/>
                </a:lnTo>
                <a:lnTo>
                  <a:pt x="0" y="488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90" name="Google Shape;190;p20"/>
          <p:cNvSpPr/>
          <p:nvPr/>
        </p:nvSpPr>
        <p:spPr>
          <a:xfrm rot="6909559">
            <a:off x="12030302" y="2773620"/>
            <a:ext cx="516571" cy="495908"/>
          </a:xfrm>
          <a:custGeom>
            <a:avLst/>
            <a:gdLst/>
            <a:ahLst/>
            <a:cxnLst/>
            <a:rect l="l" t="t" r="r" b="b"/>
            <a:pathLst>
              <a:path w="516571" h="495908" extrusionOk="0">
                <a:moveTo>
                  <a:pt x="0" y="0"/>
                </a:moveTo>
                <a:lnTo>
                  <a:pt x="516571" y="0"/>
                </a:lnTo>
                <a:lnTo>
                  <a:pt x="516571" y="495908"/>
                </a:lnTo>
                <a:lnTo>
                  <a:pt x="0" y="495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91" name="Google Shape;191;p20"/>
          <p:cNvSpPr/>
          <p:nvPr/>
        </p:nvSpPr>
        <p:spPr>
          <a:xfrm rot="-6383107">
            <a:off x="16927791" y="4752167"/>
            <a:ext cx="513645" cy="493100"/>
          </a:xfrm>
          <a:custGeom>
            <a:avLst/>
            <a:gdLst/>
            <a:ahLst/>
            <a:cxnLst/>
            <a:rect l="l" t="t" r="r" b="b"/>
            <a:pathLst>
              <a:path w="513645" h="493100" extrusionOk="0">
                <a:moveTo>
                  <a:pt x="0" y="0"/>
                </a:moveTo>
                <a:lnTo>
                  <a:pt x="513645" y="0"/>
                </a:lnTo>
                <a:lnTo>
                  <a:pt x="513645" y="493100"/>
                </a:lnTo>
                <a:lnTo>
                  <a:pt x="0" y="4931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92" name="Google Shape;192;p20"/>
          <p:cNvSpPr/>
          <p:nvPr/>
        </p:nvSpPr>
        <p:spPr>
          <a:xfrm rot="5756806">
            <a:off x="15020060" y="9178423"/>
            <a:ext cx="424393" cy="407417"/>
          </a:xfrm>
          <a:custGeom>
            <a:avLst/>
            <a:gdLst/>
            <a:ahLst/>
            <a:cxnLst/>
            <a:rect l="l" t="t" r="r" b="b"/>
            <a:pathLst>
              <a:path w="424393" h="407417" extrusionOk="0">
                <a:moveTo>
                  <a:pt x="0" y="0"/>
                </a:moveTo>
                <a:lnTo>
                  <a:pt x="424393" y="0"/>
                </a:lnTo>
                <a:lnTo>
                  <a:pt x="424393" y="407417"/>
                </a:lnTo>
                <a:lnTo>
                  <a:pt x="0" y="4074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93" name="Google Shape;193;p20"/>
          <p:cNvSpPr/>
          <p:nvPr/>
        </p:nvSpPr>
        <p:spPr>
          <a:xfrm rot="8915872">
            <a:off x="14957400" y="6074883"/>
            <a:ext cx="424393" cy="407417"/>
          </a:xfrm>
          <a:custGeom>
            <a:avLst/>
            <a:gdLst/>
            <a:ahLst/>
            <a:cxnLst/>
            <a:rect l="l" t="t" r="r" b="b"/>
            <a:pathLst>
              <a:path w="424393" h="407417" extrusionOk="0">
                <a:moveTo>
                  <a:pt x="0" y="0"/>
                </a:moveTo>
                <a:lnTo>
                  <a:pt x="424393" y="0"/>
                </a:lnTo>
                <a:lnTo>
                  <a:pt x="424393" y="407417"/>
                </a:lnTo>
                <a:lnTo>
                  <a:pt x="0" y="4074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94" name="Google Shape;194;p20"/>
          <p:cNvSpPr/>
          <p:nvPr/>
        </p:nvSpPr>
        <p:spPr>
          <a:xfrm rot="1345741">
            <a:off x="12434679" y="8217911"/>
            <a:ext cx="511678" cy="867251"/>
          </a:xfrm>
          <a:custGeom>
            <a:avLst/>
            <a:gdLst/>
            <a:ahLst/>
            <a:cxnLst/>
            <a:rect l="l" t="t" r="r" b="b"/>
            <a:pathLst>
              <a:path w="511678" h="867251" extrusionOk="0">
                <a:moveTo>
                  <a:pt x="0" y="0"/>
                </a:moveTo>
                <a:lnTo>
                  <a:pt x="511678" y="0"/>
                </a:lnTo>
                <a:lnTo>
                  <a:pt x="511678" y="867251"/>
                </a:lnTo>
                <a:lnTo>
                  <a:pt x="0" y="8672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95" name="Google Shape;195;p20"/>
          <p:cNvSpPr/>
          <p:nvPr/>
        </p:nvSpPr>
        <p:spPr>
          <a:xfrm rot="-1839255">
            <a:off x="9001924" y="9254121"/>
            <a:ext cx="554415" cy="532238"/>
          </a:xfrm>
          <a:custGeom>
            <a:avLst/>
            <a:gdLst/>
            <a:ahLst/>
            <a:cxnLst/>
            <a:rect l="l" t="t" r="r" b="b"/>
            <a:pathLst>
              <a:path w="554415" h="532238" extrusionOk="0">
                <a:moveTo>
                  <a:pt x="0" y="0"/>
                </a:moveTo>
                <a:lnTo>
                  <a:pt x="554415" y="0"/>
                </a:lnTo>
                <a:lnTo>
                  <a:pt x="554415" y="532238"/>
                </a:lnTo>
                <a:lnTo>
                  <a:pt x="0" y="5322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96" name="Google Shape;196;p20"/>
          <p:cNvSpPr/>
          <p:nvPr/>
        </p:nvSpPr>
        <p:spPr>
          <a:xfrm rot="-2419102">
            <a:off x="16411918" y="7034178"/>
            <a:ext cx="927423" cy="1329729"/>
          </a:xfrm>
          <a:custGeom>
            <a:avLst/>
            <a:gdLst/>
            <a:ahLst/>
            <a:cxnLst/>
            <a:rect l="l" t="t" r="r" b="b"/>
            <a:pathLst>
              <a:path w="927423" h="1329729" extrusionOk="0">
                <a:moveTo>
                  <a:pt x="0" y="0"/>
                </a:moveTo>
                <a:lnTo>
                  <a:pt x="927423" y="0"/>
                </a:lnTo>
                <a:lnTo>
                  <a:pt x="927423" y="1329729"/>
                </a:lnTo>
                <a:lnTo>
                  <a:pt x="0" y="13297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97" name="Google Shape;197;p20"/>
          <p:cNvSpPr/>
          <p:nvPr/>
        </p:nvSpPr>
        <p:spPr>
          <a:xfrm>
            <a:off x="0" y="3765387"/>
            <a:ext cx="18457687" cy="6755987"/>
          </a:xfrm>
          <a:custGeom>
            <a:avLst/>
            <a:gdLst/>
            <a:ahLst/>
            <a:cxnLst/>
            <a:rect l="l" t="t" r="r" b="b"/>
            <a:pathLst>
              <a:path w="18457687" h="6755987" extrusionOk="0">
                <a:moveTo>
                  <a:pt x="0" y="0"/>
                </a:moveTo>
                <a:lnTo>
                  <a:pt x="18457687" y="0"/>
                </a:lnTo>
                <a:lnTo>
                  <a:pt x="18457687" y="6755987"/>
                </a:lnTo>
                <a:lnTo>
                  <a:pt x="0" y="675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t="-6859" b="-6859"/>
            </a:stretch>
          </a:blipFill>
          <a:ln>
            <a:noFill/>
          </a:ln>
        </p:spPr>
      </p:sp>
      <p:sp>
        <p:nvSpPr>
          <p:cNvPr id="198" name="Google Shape;198;p20"/>
          <p:cNvSpPr txBox="1"/>
          <p:nvPr/>
        </p:nvSpPr>
        <p:spPr>
          <a:xfrm>
            <a:off x="1812175" y="506520"/>
            <a:ext cx="14264639" cy="3568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11595" b="1" i="0" u="none" strike="noStrike" cap="none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ΣΥΝΕΠΕΙΕΣ ΤΩΝ </a:t>
            </a:r>
            <a:r>
              <a:rPr lang="el" sz="11595" b="1" i="0" u="none" strike="noStrike" cap="none" dirty="0" smtClean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ΑΝΕΜΟΣΤΡΟΒΙΛΩΝ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4E8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1"/>
          <p:cNvSpPr/>
          <p:nvPr/>
        </p:nvSpPr>
        <p:spPr>
          <a:xfrm rot="10084657">
            <a:off x="3627756" y="1869066"/>
            <a:ext cx="541332" cy="519679"/>
          </a:xfrm>
          <a:custGeom>
            <a:avLst/>
            <a:gdLst/>
            <a:ahLst/>
            <a:cxnLst/>
            <a:rect l="l" t="t" r="r" b="b"/>
            <a:pathLst>
              <a:path w="541332" h="519679" extrusionOk="0">
                <a:moveTo>
                  <a:pt x="0" y="0"/>
                </a:moveTo>
                <a:lnTo>
                  <a:pt x="541332" y="0"/>
                </a:lnTo>
                <a:lnTo>
                  <a:pt x="541332" y="519678"/>
                </a:lnTo>
                <a:lnTo>
                  <a:pt x="0" y="5196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04" name="Google Shape;204;p21"/>
          <p:cNvSpPr/>
          <p:nvPr/>
        </p:nvSpPr>
        <p:spPr>
          <a:xfrm rot="1460983">
            <a:off x="691221" y="6297296"/>
            <a:ext cx="1748898" cy="2199872"/>
          </a:xfrm>
          <a:custGeom>
            <a:avLst/>
            <a:gdLst/>
            <a:ahLst/>
            <a:cxnLst/>
            <a:rect l="l" t="t" r="r" b="b"/>
            <a:pathLst>
              <a:path w="1748898" h="2199872" extrusionOk="0">
                <a:moveTo>
                  <a:pt x="0" y="0"/>
                </a:moveTo>
                <a:lnTo>
                  <a:pt x="1748898" y="0"/>
                </a:lnTo>
                <a:lnTo>
                  <a:pt x="1748898" y="2199872"/>
                </a:lnTo>
                <a:lnTo>
                  <a:pt x="0" y="21998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05" name="Google Shape;205;p21"/>
          <p:cNvSpPr/>
          <p:nvPr/>
        </p:nvSpPr>
        <p:spPr>
          <a:xfrm rot="-1159206">
            <a:off x="2754259" y="4340976"/>
            <a:ext cx="662036" cy="1122094"/>
          </a:xfrm>
          <a:custGeom>
            <a:avLst/>
            <a:gdLst/>
            <a:ahLst/>
            <a:cxnLst/>
            <a:rect l="l" t="t" r="r" b="b"/>
            <a:pathLst>
              <a:path w="662036" h="1122094" extrusionOk="0">
                <a:moveTo>
                  <a:pt x="0" y="0"/>
                </a:moveTo>
                <a:lnTo>
                  <a:pt x="662036" y="0"/>
                </a:lnTo>
                <a:lnTo>
                  <a:pt x="662036" y="1122095"/>
                </a:lnTo>
                <a:lnTo>
                  <a:pt x="0" y="112209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06" name="Google Shape;206;p21"/>
          <p:cNvSpPr/>
          <p:nvPr/>
        </p:nvSpPr>
        <p:spPr>
          <a:xfrm rot="4810274">
            <a:off x="15575808" y="739774"/>
            <a:ext cx="1675438" cy="2107469"/>
          </a:xfrm>
          <a:custGeom>
            <a:avLst/>
            <a:gdLst/>
            <a:ahLst/>
            <a:cxnLst/>
            <a:rect l="l" t="t" r="r" b="b"/>
            <a:pathLst>
              <a:path w="1675438" h="2107469" extrusionOk="0">
                <a:moveTo>
                  <a:pt x="0" y="0"/>
                </a:moveTo>
                <a:lnTo>
                  <a:pt x="1675438" y="0"/>
                </a:lnTo>
                <a:lnTo>
                  <a:pt x="1675438" y="2107469"/>
                </a:lnTo>
                <a:lnTo>
                  <a:pt x="0" y="21074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07" name="Google Shape;207;p21"/>
          <p:cNvSpPr/>
          <p:nvPr/>
        </p:nvSpPr>
        <p:spPr>
          <a:xfrm rot="-7483644">
            <a:off x="2484938" y="8905629"/>
            <a:ext cx="509049" cy="488687"/>
          </a:xfrm>
          <a:custGeom>
            <a:avLst/>
            <a:gdLst/>
            <a:ahLst/>
            <a:cxnLst/>
            <a:rect l="l" t="t" r="r" b="b"/>
            <a:pathLst>
              <a:path w="509049" h="488687" extrusionOk="0">
                <a:moveTo>
                  <a:pt x="0" y="0"/>
                </a:moveTo>
                <a:lnTo>
                  <a:pt x="509049" y="0"/>
                </a:lnTo>
                <a:lnTo>
                  <a:pt x="509049" y="488687"/>
                </a:lnTo>
                <a:lnTo>
                  <a:pt x="0" y="488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08" name="Google Shape;208;p21"/>
          <p:cNvSpPr/>
          <p:nvPr/>
        </p:nvSpPr>
        <p:spPr>
          <a:xfrm rot="1422455">
            <a:off x="887331" y="3945578"/>
            <a:ext cx="509049" cy="488687"/>
          </a:xfrm>
          <a:custGeom>
            <a:avLst/>
            <a:gdLst/>
            <a:ahLst/>
            <a:cxnLst/>
            <a:rect l="l" t="t" r="r" b="b"/>
            <a:pathLst>
              <a:path w="509049" h="488687" extrusionOk="0">
                <a:moveTo>
                  <a:pt x="0" y="0"/>
                </a:moveTo>
                <a:lnTo>
                  <a:pt x="509049" y="0"/>
                </a:lnTo>
                <a:lnTo>
                  <a:pt x="509049" y="488686"/>
                </a:lnTo>
                <a:lnTo>
                  <a:pt x="0" y="48868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09" name="Google Shape;209;p21"/>
          <p:cNvSpPr txBox="1"/>
          <p:nvPr/>
        </p:nvSpPr>
        <p:spPr>
          <a:xfrm>
            <a:off x="4609330" y="-45720"/>
            <a:ext cx="9244458" cy="7755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l" sz="7200" b="1" i="0" u="none" strike="noStrike" cap="none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ΤΙ ΕΙΔΟΥΣ ΚΑΤΑΣΚΕΥΗ ΘΑ ΑΝΤΕΚΕΙ ΣΤΟΥΣ </a:t>
            </a:r>
            <a:r>
              <a:rPr lang="el" sz="7200" b="1" i="0" u="none" strike="noStrike" cap="none" dirty="0" smtClean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ΑΝΕΜΟΣΤΡΟΒΙΛΟΥΣ</a:t>
            </a:r>
            <a:r>
              <a:rPr lang="el" sz="7200" b="1" i="0" u="none" strike="noStrike" cap="none" dirty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;</a:t>
            </a:r>
            <a:endParaRPr sz="7200"/>
          </a:p>
        </p:txBody>
      </p:sp>
      <p:sp>
        <p:nvSpPr>
          <p:cNvPr id="210" name="Google Shape;210;p21"/>
          <p:cNvSpPr/>
          <p:nvPr/>
        </p:nvSpPr>
        <p:spPr>
          <a:xfrm rot="-10019461">
            <a:off x="13288030" y="1319249"/>
            <a:ext cx="516571" cy="495908"/>
          </a:xfrm>
          <a:custGeom>
            <a:avLst/>
            <a:gdLst/>
            <a:ahLst/>
            <a:cxnLst/>
            <a:rect l="l" t="t" r="r" b="b"/>
            <a:pathLst>
              <a:path w="516571" h="495908" extrusionOk="0">
                <a:moveTo>
                  <a:pt x="0" y="0"/>
                </a:moveTo>
                <a:lnTo>
                  <a:pt x="516571" y="0"/>
                </a:lnTo>
                <a:lnTo>
                  <a:pt x="516571" y="495908"/>
                </a:lnTo>
                <a:lnTo>
                  <a:pt x="0" y="495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11" name="Google Shape;211;p21"/>
          <p:cNvSpPr/>
          <p:nvPr/>
        </p:nvSpPr>
        <p:spPr>
          <a:xfrm rot="-6383107">
            <a:off x="16927791" y="5017806"/>
            <a:ext cx="513645" cy="493100"/>
          </a:xfrm>
          <a:custGeom>
            <a:avLst/>
            <a:gdLst/>
            <a:ahLst/>
            <a:cxnLst/>
            <a:rect l="l" t="t" r="r" b="b"/>
            <a:pathLst>
              <a:path w="513645" h="493100" extrusionOk="0">
                <a:moveTo>
                  <a:pt x="0" y="0"/>
                </a:moveTo>
                <a:lnTo>
                  <a:pt x="513645" y="0"/>
                </a:lnTo>
                <a:lnTo>
                  <a:pt x="513645" y="493099"/>
                </a:lnTo>
                <a:lnTo>
                  <a:pt x="0" y="49309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12" name="Google Shape;212;p21"/>
          <p:cNvSpPr/>
          <p:nvPr/>
        </p:nvSpPr>
        <p:spPr>
          <a:xfrm rot="5756806">
            <a:off x="15020060" y="9178423"/>
            <a:ext cx="424393" cy="407417"/>
          </a:xfrm>
          <a:custGeom>
            <a:avLst/>
            <a:gdLst/>
            <a:ahLst/>
            <a:cxnLst/>
            <a:rect l="l" t="t" r="r" b="b"/>
            <a:pathLst>
              <a:path w="424393" h="407417" extrusionOk="0">
                <a:moveTo>
                  <a:pt x="0" y="0"/>
                </a:moveTo>
                <a:lnTo>
                  <a:pt x="424393" y="0"/>
                </a:lnTo>
                <a:lnTo>
                  <a:pt x="424393" y="407417"/>
                </a:lnTo>
                <a:lnTo>
                  <a:pt x="0" y="4074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13" name="Google Shape;213;p21"/>
          <p:cNvSpPr/>
          <p:nvPr/>
        </p:nvSpPr>
        <p:spPr>
          <a:xfrm rot="8915872">
            <a:off x="14407882" y="6383025"/>
            <a:ext cx="424393" cy="407417"/>
          </a:xfrm>
          <a:custGeom>
            <a:avLst/>
            <a:gdLst/>
            <a:ahLst/>
            <a:cxnLst/>
            <a:rect l="l" t="t" r="r" b="b"/>
            <a:pathLst>
              <a:path w="424393" h="407417" extrusionOk="0">
                <a:moveTo>
                  <a:pt x="0" y="0"/>
                </a:moveTo>
                <a:lnTo>
                  <a:pt x="424393" y="0"/>
                </a:lnTo>
                <a:lnTo>
                  <a:pt x="424393" y="407417"/>
                </a:lnTo>
                <a:lnTo>
                  <a:pt x="0" y="4074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14" name="Google Shape;214;p21"/>
          <p:cNvSpPr/>
          <p:nvPr/>
        </p:nvSpPr>
        <p:spPr>
          <a:xfrm rot="5756806">
            <a:off x="4802333" y="6847344"/>
            <a:ext cx="424393" cy="407417"/>
          </a:xfrm>
          <a:custGeom>
            <a:avLst/>
            <a:gdLst/>
            <a:ahLst/>
            <a:cxnLst/>
            <a:rect l="l" t="t" r="r" b="b"/>
            <a:pathLst>
              <a:path w="424393" h="407417" extrusionOk="0">
                <a:moveTo>
                  <a:pt x="0" y="0"/>
                </a:moveTo>
                <a:lnTo>
                  <a:pt x="424393" y="0"/>
                </a:lnTo>
                <a:lnTo>
                  <a:pt x="424393" y="407417"/>
                </a:lnTo>
                <a:lnTo>
                  <a:pt x="0" y="4074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15" name="Google Shape;215;p21"/>
          <p:cNvSpPr/>
          <p:nvPr/>
        </p:nvSpPr>
        <p:spPr>
          <a:xfrm rot="-10154087">
            <a:off x="15305381" y="3449328"/>
            <a:ext cx="489149" cy="829067"/>
          </a:xfrm>
          <a:custGeom>
            <a:avLst/>
            <a:gdLst/>
            <a:ahLst/>
            <a:cxnLst/>
            <a:rect l="l" t="t" r="r" b="b"/>
            <a:pathLst>
              <a:path w="489149" h="829067" extrusionOk="0">
                <a:moveTo>
                  <a:pt x="0" y="0"/>
                </a:moveTo>
                <a:lnTo>
                  <a:pt x="489149" y="0"/>
                </a:lnTo>
                <a:lnTo>
                  <a:pt x="489149" y="829067"/>
                </a:lnTo>
                <a:lnTo>
                  <a:pt x="0" y="8290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16" name="Google Shape;216;p21"/>
          <p:cNvSpPr/>
          <p:nvPr/>
        </p:nvSpPr>
        <p:spPr>
          <a:xfrm rot="5400000">
            <a:off x="-5416730" y="2251649"/>
            <a:ext cx="12890859" cy="7125129"/>
          </a:xfrm>
          <a:custGeom>
            <a:avLst/>
            <a:gdLst/>
            <a:ahLst/>
            <a:cxnLst/>
            <a:rect l="l" t="t" r="r" b="b"/>
            <a:pathLst>
              <a:path w="12890859" h="7125129" extrusionOk="0">
                <a:moveTo>
                  <a:pt x="0" y="0"/>
                </a:moveTo>
                <a:lnTo>
                  <a:pt x="12890860" y="0"/>
                </a:lnTo>
                <a:lnTo>
                  <a:pt x="12890860" y="7125130"/>
                </a:lnTo>
                <a:lnTo>
                  <a:pt x="0" y="71251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17" name="Google Shape;217;p21"/>
          <p:cNvSpPr/>
          <p:nvPr/>
        </p:nvSpPr>
        <p:spPr>
          <a:xfrm rot="693431">
            <a:off x="1252195" y="916550"/>
            <a:ext cx="826577" cy="1185137"/>
          </a:xfrm>
          <a:custGeom>
            <a:avLst/>
            <a:gdLst/>
            <a:ahLst/>
            <a:cxnLst/>
            <a:rect l="l" t="t" r="r" b="b"/>
            <a:pathLst>
              <a:path w="826577" h="1185137" extrusionOk="0">
                <a:moveTo>
                  <a:pt x="0" y="0"/>
                </a:moveTo>
                <a:lnTo>
                  <a:pt x="826577" y="0"/>
                </a:lnTo>
                <a:lnTo>
                  <a:pt x="826577" y="1185137"/>
                </a:lnTo>
                <a:lnTo>
                  <a:pt x="0" y="11851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18" name="Google Shape;218;p21"/>
          <p:cNvSpPr/>
          <p:nvPr/>
        </p:nvSpPr>
        <p:spPr>
          <a:xfrm rot="-2419102">
            <a:off x="16011837" y="6705132"/>
            <a:ext cx="927423" cy="1329729"/>
          </a:xfrm>
          <a:custGeom>
            <a:avLst/>
            <a:gdLst/>
            <a:ahLst/>
            <a:cxnLst/>
            <a:rect l="l" t="t" r="r" b="b"/>
            <a:pathLst>
              <a:path w="927423" h="1329729" extrusionOk="0">
                <a:moveTo>
                  <a:pt x="0" y="0"/>
                </a:moveTo>
                <a:lnTo>
                  <a:pt x="927422" y="0"/>
                </a:lnTo>
                <a:lnTo>
                  <a:pt x="927422" y="1329729"/>
                </a:lnTo>
                <a:lnTo>
                  <a:pt x="0" y="13297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19" name="Google Shape;219;p21"/>
          <p:cNvSpPr/>
          <p:nvPr/>
        </p:nvSpPr>
        <p:spPr>
          <a:xfrm>
            <a:off x="14053812" y="2978361"/>
            <a:ext cx="6116921" cy="7681065"/>
          </a:xfrm>
          <a:custGeom>
            <a:avLst/>
            <a:gdLst/>
            <a:ahLst/>
            <a:cxnLst/>
            <a:rect l="l" t="t" r="r" b="b"/>
            <a:pathLst>
              <a:path w="6116921" h="7681065" extrusionOk="0">
                <a:moveTo>
                  <a:pt x="0" y="0"/>
                </a:moveTo>
                <a:lnTo>
                  <a:pt x="6116921" y="0"/>
                </a:lnTo>
                <a:lnTo>
                  <a:pt x="6116921" y="7681065"/>
                </a:lnTo>
                <a:lnTo>
                  <a:pt x="0" y="76810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282</Words>
  <PresentationFormat>Προσαρμογή</PresentationFormat>
  <Paragraphs>44</Paragraphs>
  <Slides>18</Slides>
  <Notes>18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3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18</vt:i4>
      </vt:variant>
    </vt:vector>
  </HeadingPairs>
  <TitlesOfParts>
    <vt:vector size="22" baseType="lpstr">
      <vt:lpstr>Arial</vt:lpstr>
      <vt:lpstr>Amatic SC</vt:lpstr>
      <vt:lpstr>Calibri</vt:lpstr>
      <vt:lpstr>Office Theme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  <vt:lpstr>Διαφάνεια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user</dc:creator>
  <cp:lastModifiedBy>user</cp:lastModifiedBy>
  <cp:revision>2</cp:revision>
  <dcterms:modified xsi:type="dcterms:W3CDTF">2024-07-22T19:52:53Z</dcterms:modified>
</cp:coreProperties>
</file>